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7" r:id="rId4"/>
  </p:sldMasterIdLst>
  <p:notesMasterIdLst>
    <p:notesMasterId r:id="rId31"/>
  </p:notesMasterIdLst>
  <p:sldIdLst>
    <p:sldId id="403" r:id="rId5"/>
    <p:sldId id="404" r:id="rId6"/>
    <p:sldId id="405" r:id="rId7"/>
    <p:sldId id="406" r:id="rId8"/>
    <p:sldId id="407" r:id="rId9"/>
    <p:sldId id="408" r:id="rId10"/>
    <p:sldId id="409" r:id="rId11"/>
    <p:sldId id="410" r:id="rId12"/>
    <p:sldId id="411" r:id="rId13"/>
    <p:sldId id="412" r:id="rId14"/>
    <p:sldId id="413" r:id="rId15"/>
    <p:sldId id="414" r:id="rId16"/>
    <p:sldId id="415" r:id="rId17"/>
    <p:sldId id="416" r:id="rId18"/>
    <p:sldId id="417" r:id="rId19"/>
    <p:sldId id="418" r:id="rId20"/>
    <p:sldId id="419" r:id="rId21"/>
    <p:sldId id="420" r:id="rId22"/>
    <p:sldId id="421" r:id="rId23"/>
    <p:sldId id="422" r:id="rId24"/>
    <p:sldId id="423" r:id="rId25"/>
    <p:sldId id="424" r:id="rId26"/>
    <p:sldId id="425" r:id="rId27"/>
    <p:sldId id="426" r:id="rId28"/>
    <p:sldId id="427" r:id="rId29"/>
    <p:sldId id="371" r:id="rId30"/>
  </p:sldIdLst>
  <p:sldSz cx="12192000" cy="6858000"/>
  <p:notesSz cx="6858000" cy="9144000"/>
  <p:defaultText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34"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6422"/>
    <a:srgbClr val="0054A6"/>
    <a:srgbClr val="B9B9B9"/>
    <a:srgbClr val="E2E2E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814" autoAdjust="0"/>
    <p:restoredTop sz="96370" autoAdjust="0"/>
  </p:normalViewPr>
  <p:slideViewPr>
    <p:cSldViewPr snapToGrid="0">
      <p:cViewPr varScale="1">
        <p:scale>
          <a:sx n="46" d="100"/>
          <a:sy n="46" d="100"/>
        </p:scale>
        <p:origin x="72" y="1566"/>
      </p:cViewPr>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87" d="100"/>
          <a:sy n="87" d="100"/>
        </p:scale>
        <p:origin x="3840" y="84"/>
      </p:cViewPr>
      <p:guideLst/>
    </p:cSldViewPr>
  </p:notesViewPr>
  <p:gridSpacing cx="457200" cy="457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D2F9D6-24C7-48C4-BF52-BF59CF05959A}" type="datetimeFigureOut">
              <a:rPr lang="en-US" smtClean="0"/>
              <a:t>2/26/2018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AAA1B9-4A5C-416D-8307-0301411157F2}" type="slidenum">
              <a:rPr lang="en-US" smtClean="0"/>
              <a:t>‹#›</a:t>
            </a:fld>
            <a:endParaRPr lang="en-US" dirty="0"/>
          </a:p>
        </p:txBody>
      </p:sp>
    </p:spTree>
    <p:extLst>
      <p:ext uri="{BB962C8B-B14F-4D97-AF65-F5344CB8AC3E}">
        <p14:creationId xmlns:p14="http://schemas.microsoft.com/office/powerpoint/2010/main" val="376027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E40A7AA1-75BE-4DDB-A68C-0435BD50CAA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74EE54F4-884A-4C3B-9A5D-EC7E288C04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a:p>
        </p:txBody>
      </p:sp>
      <p:sp>
        <p:nvSpPr>
          <p:cNvPr id="16387" name="Slide Number Placeholder 3">
            <a:extLst>
              <a:ext uri="{FF2B5EF4-FFF2-40B4-BE49-F238E27FC236}">
                <a16:creationId xmlns:a16="http://schemas.microsoft.com/office/drawing/2014/main" id="{A7777631-8CE6-47D6-B035-729BFCE305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5103A5B-9D24-40FD-9689-3FCEC26A049D}" type="slidenum">
              <a:rPr lang="en-US" altLang="en-US" sz="1200"/>
              <a:pPr eaLnBrk="1" hangingPunct="1"/>
              <a:t>1</a:t>
            </a:fld>
            <a:endParaRPr lang="en-US" altLang="en-US" sz="1200" dirty="0"/>
          </a:p>
        </p:txBody>
      </p:sp>
    </p:spTree>
    <p:extLst>
      <p:ext uri="{BB962C8B-B14F-4D97-AF65-F5344CB8AC3E}">
        <p14:creationId xmlns:p14="http://schemas.microsoft.com/office/powerpoint/2010/main" val="41272803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a:extLst>
              <a:ext uri="{FF2B5EF4-FFF2-40B4-BE49-F238E27FC236}">
                <a16:creationId xmlns:a16="http://schemas.microsoft.com/office/drawing/2014/main" id="{E07D99D6-720A-4155-8502-DAC5732473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Notes Placeholder 2">
            <a:extLst>
              <a:ext uri="{FF2B5EF4-FFF2-40B4-BE49-F238E27FC236}">
                <a16:creationId xmlns:a16="http://schemas.microsoft.com/office/drawing/2014/main" id="{EADB108E-66E1-4498-A003-0099B681CA6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4819" name="Slide Number Placeholder 3">
            <a:extLst>
              <a:ext uri="{FF2B5EF4-FFF2-40B4-BE49-F238E27FC236}">
                <a16:creationId xmlns:a16="http://schemas.microsoft.com/office/drawing/2014/main" id="{5A88ADBE-4539-45F5-8D2A-88D18C5F5B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02850EB6-96D1-46DC-BAE3-C18E6737EB26}" type="slidenum">
              <a:rPr lang="en-US" altLang="en-US" sz="1200"/>
              <a:pPr eaLnBrk="1" hangingPunct="1"/>
              <a:t>10</a:t>
            </a:fld>
            <a:endParaRPr lang="en-US" altLang="en-US" sz="1200" dirty="0"/>
          </a:p>
        </p:txBody>
      </p:sp>
    </p:spTree>
    <p:extLst>
      <p:ext uri="{BB962C8B-B14F-4D97-AF65-F5344CB8AC3E}">
        <p14:creationId xmlns:p14="http://schemas.microsoft.com/office/powerpoint/2010/main" val="40157207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a:extLst>
              <a:ext uri="{FF2B5EF4-FFF2-40B4-BE49-F238E27FC236}">
                <a16:creationId xmlns:a16="http://schemas.microsoft.com/office/drawing/2014/main" id="{C9FB14E2-C6BC-460A-92DC-5C55A046C75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6" name="Notes Placeholder 2">
            <a:extLst>
              <a:ext uri="{FF2B5EF4-FFF2-40B4-BE49-F238E27FC236}">
                <a16:creationId xmlns:a16="http://schemas.microsoft.com/office/drawing/2014/main" id="{478A2735-1B0D-45CA-BCE9-FF5CD32607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6867" name="Slide Number Placeholder 3">
            <a:extLst>
              <a:ext uri="{FF2B5EF4-FFF2-40B4-BE49-F238E27FC236}">
                <a16:creationId xmlns:a16="http://schemas.microsoft.com/office/drawing/2014/main" id="{F6B338E9-2A97-472C-8565-F292E291B84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547D97F5-CA02-4F0E-81E1-D577D83BEABB}" type="slidenum">
              <a:rPr lang="en-US" altLang="en-US" sz="1200"/>
              <a:pPr eaLnBrk="1" hangingPunct="1"/>
              <a:t>11</a:t>
            </a:fld>
            <a:endParaRPr lang="en-US" altLang="en-US" sz="1200" dirty="0"/>
          </a:p>
        </p:txBody>
      </p:sp>
    </p:spTree>
    <p:extLst>
      <p:ext uri="{BB962C8B-B14F-4D97-AF65-F5344CB8AC3E}">
        <p14:creationId xmlns:p14="http://schemas.microsoft.com/office/powerpoint/2010/main" val="26964121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a:extLst>
              <a:ext uri="{FF2B5EF4-FFF2-40B4-BE49-F238E27FC236}">
                <a16:creationId xmlns:a16="http://schemas.microsoft.com/office/drawing/2014/main" id="{CD76A0CD-6CE9-465A-A5A9-57356A1F5D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4" name="Notes Placeholder 2">
            <a:extLst>
              <a:ext uri="{FF2B5EF4-FFF2-40B4-BE49-F238E27FC236}">
                <a16:creationId xmlns:a16="http://schemas.microsoft.com/office/drawing/2014/main" id="{E3BFB202-7C04-4339-9C2F-D1F247C1076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8915" name="Slide Number Placeholder 3">
            <a:extLst>
              <a:ext uri="{FF2B5EF4-FFF2-40B4-BE49-F238E27FC236}">
                <a16:creationId xmlns:a16="http://schemas.microsoft.com/office/drawing/2014/main" id="{63082C8A-7315-4D2D-969A-F7A3C93DD16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EB7E695-2FCB-4DFD-9B0D-F5A3C1093647}" type="slidenum">
              <a:rPr lang="en-US" altLang="en-US" sz="1200"/>
              <a:pPr eaLnBrk="1" hangingPunct="1"/>
              <a:t>12</a:t>
            </a:fld>
            <a:endParaRPr lang="en-US" altLang="en-US" sz="1200" dirty="0"/>
          </a:p>
        </p:txBody>
      </p:sp>
    </p:spTree>
    <p:extLst>
      <p:ext uri="{BB962C8B-B14F-4D97-AF65-F5344CB8AC3E}">
        <p14:creationId xmlns:p14="http://schemas.microsoft.com/office/powerpoint/2010/main" val="18598112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a:extLst>
              <a:ext uri="{FF2B5EF4-FFF2-40B4-BE49-F238E27FC236}">
                <a16:creationId xmlns:a16="http://schemas.microsoft.com/office/drawing/2014/main" id="{1B1E176C-B067-43B2-8B9F-3B73B7B769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2" name="Notes Placeholder 2">
            <a:extLst>
              <a:ext uri="{FF2B5EF4-FFF2-40B4-BE49-F238E27FC236}">
                <a16:creationId xmlns:a16="http://schemas.microsoft.com/office/drawing/2014/main" id="{A909861B-0B4B-49F1-B26B-59F9A75A729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0963" name="Slide Number Placeholder 3">
            <a:extLst>
              <a:ext uri="{FF2B5EF4-FFF2-40B4-BE49-F238E27FC236}">
                <a16:creationId xmlns:a16="http://schemas.microsoft.com/office/drawing/2014/main" id="{888AAD6A-D041-4328-A230-EC6A0F2637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F8C4D9AA-F1BA-4C04-82A9-59F77D35B13B}" type="slidenum">
              <a:rPr lang="en-US" altLang="en-US" sz="1200"/>
              <a:pPr eaLnBrk="1" hangingPunct="1"/>
              <a:t>13</a:t>
            </a:fld>
            <a:endParaRPr lang="en-US" altLang="en-US" sz="1200" dirty="0"/>
          </a:p>
        </p:txBody>
      </p:sp>
    </p:spTree>
    <p:extLst>
      <p:ext uri="{BB962C8B-B14F-4D97-AF65-F5344CB8AC3E}">
        <p14:creationId xmlns:p14="http://schemas.microsoft.com/office/powerpoint/2010/main" val="3334414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a:extLst>
              <a:ext uri="{FF2B5EF4-FFF2-40B4-BE49-F238E27FC236}">
                <a16:creationId xmlns:a16="http://schemas.microsoft.com/office/drawing/2014/main" id="{BD482DFF-5B92-482A-ADAF-AE887CFDD6F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0" name="Notes Placeholder 2">
            <a:extLst>
              <a:ext uri="{FF2B5EF4-FFF2-40B4-BE49-F238E27FC236}">
                <a16:creationId xmlns:a16="http://schemas.microsoft.com/office/drawing/2014/main" id="{726C2DD8-C313-4936-B304-0355A31D1F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3011" name="Slide Number Placeholder 3">
            <a:extLst>
              <a:ext uri="{FF2B5EF4-FFF2-40B4-BE49-F238E27FC236}">
                <a16:creationId xmlns:a16="http://schemas.microsoft.com/office/drawing/2014/main" id="{48236524-ADCD-456A-BF2B-6A0920C882F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C716B7CF-A44E-4E25-8BF4-4C8A0B6CFEE6}" type="slidenum">
              <a:rPr lang="en-US" altLang="en-US" sz="1200"/>
              <a:pPr eaLnBrk="1" hangingPunct="1"/>
              <a:t>14</a:t>
            </a:fld>
            <a:endParaRPr lang="en-US" altLang="en-US" sz="1200" dirty="0"/>
          </a:p>
        </p:txBody>
      </p:sp>
    </p:spTree>
    <p:extLst>
      <p:ext uri="{BB962C8B-B14F-4D97-AF65-F5344CB8AC3E}">
        <p14:creationId xmlns:p14="http://schemas.microsoft.com/office/powerpoint/2010/main" val="23721846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a:extLst>
              <a:ext uri="{FF2B5EF4-FFF2-40B4-BE49-F238E27FC236}">
                <a16:creationId xmlns:a16="http://schemas.microsoft.com/office/drawing/2014/main" id="{5992A355-4244-4B8A-900E-DF545F22A3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8" name="Notes Placeholder 2">
            <a:extLst>
              <a:ext uri="{FF2B5EF4-FFF2-40B4-BE49-F238E27FC236}">
                <a16:creationId xmlns:a16="http://schemas.microsoft.com/office/drawing/2014/main" id="{4B02281B-05EE-4F81-BCCD-258A236BABC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5059" name="Slide Number Placeholder 3">
            <a:extLst>
              <a:ext uri="{FF2B5EF4-FFF2-40B4-BE49-F238E27FC236}">
                <a16:creationId xmlns:a16="http://schemas.microsoft.com/office/drawing/2014/main" id="{75AA5D0A-BBF2-48F0-853F-2FDF362E60D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5BED891E-EA1B-45E7-8565-CF3482C8D633}" type="slidenum">
              <a:rPr lang="en-US" altLang="en-US" sz="1200"/>
              <a:pPr eaLnBrk="1" hangingPunct="1"/>
              <a:t>15</a:t>
            </a:fld>
            <a:endParaRPr lang="en-US" altLang="en-US" sz="1200" dirty="0"/>
          </a:p>
        </p:txBody>
      </p:sp>
    </p:spTree>
    <p:extLst>
      <p:ext uri="{BB962C8B-B14F-4D97-AF65-F5344CB8AC3E}">
        <p14:creationId xmlns:p14="http://schemas.microsoft.com/office/powerpoint/2010/main" val="10436867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a:extLst>
              <a:ext uri="{FF2B5EF4-FFF2-40B4-BE49-F238E27FC236}">
                <a16:creationId xmlns:a16="http://schemas.microsoft.com/office/drawing/2014/main" id="{384DBB28-853A-4D8D-81E0-DDB7BF44E6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6" name="Notes Placeholder 2">
            <a:extLst>
              <a:ext uri="{FF2B5EF4-FFF2-40B4-BE49-F238E27FC236}">
                <a16:creationId xmlns:a16="http://schemas.microsoft.com/office/drawing/2014/main" id="{58784622-77EF-40A6-8E79-F9BB24BC90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7107" name="Slide Number Placeholder 3">
            <a:extLst>
              <a:ext uri="{FF2B5EF4-FFF2-40B4-BE49-F238E27FC236}">
                <a16:creationId xmlns:a16="http://schemas.microsoft.com/office/drawing/2014/main" id="{547125F2-40D9-475F-854E-F3A8A022F35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B48C8A78-3229-4B17-B688-21D24A1DBDBE}" type="slidenum">
              <a:rPr lang="en-US" altLang="en-US" sz="1200"/>
              <a:pPr eaLnBrk="1" hangingPunct="1"/>
              <a:t>16</a:t>
            </a:fld>
            <a:endParaRPr lang="en-US" altLang="en-US" sz="1200" dirty="0"/>
          </a:p>
        </p:txBody>
      </p:sp>
    </p:spTree>
    <p:extLst>
      <p:ext uri="{BB962C8B-B14F-4D97-AF65-F5344CB8AC3E}">
        <p14:creationId xmlns:p14="http://schemas.microsoft.com/office/powerpoint/2010/main" val="8133979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a:extLst>
              <a:ext uri="{FF2B5EF4-FFF2-40B4-BE49-F238E27FC236}">
                <a16:creationId xmlns:a16="http://schemas.microsoft.com/office/drawing/2014/main" id="{B5D2E7D0-2CCE-43A3-9A6C-B02E3BC361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4" name="Notes Placeholder 2">
            <a:extLst>
              <a:ext uri="{FF2B5EF4-FFF2-40B4-BE49-F238E27FC236}">
                <a16:creationId xmlns:a16="http://schemas.microsoft.com/office/drawing/2014/main" id="{E1B10B25-65B2-4E12-88ED-B0CFEB27EBA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9155" name="Slide Number Placeholder 3">
            <a:extLst>
              <a:ext uri="{FF2B5EF4-FFF2-40B4-BE49-F238E27FC236}">
                <a16:creationId xmlns:a16="http://schemas.microsoft.com/office/drawing/2014/main" id="{D3BE63C4-528B-44DF-A192-7882BA19C71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FCF7771E-62AF-4EA0-83C9-21F67B3CC146}" type="slidenum">
              <a:rPr lang="en-US" altLang="en-US" sz="1200"/>
              <a:pPr eaLnBrk="1" hangingPunct="1"/>
              <a:t>17</a:t>
            </a:fld>
            <a:endParaRPr lang="en-US" altLang="en-US" sz="1200" dirty="0"/>
          </a:p>
        </p:txBody>
      </p:sp>
    </p:spTree>
    <p:extLst>
      <p:ext uri="{BB962C8B-B14F-4D97-AF65-F5344CB8AC3E}">
        <p14:creationId xmlns:p14="http://schemas.microsoft.com/office/powerpoint/2010/main" val="30144969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a:extLst>
              <a:ext uri="{FF2B5EF4-FFF2-40B4-BE49-F238E27FC236}">
                <a16:creationId xmlns:a16="http://schemas.microsoft.com/office/drawing/2014/main" id="{1CC59D07-E74F-47DE-A8A5-06E77A0571B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2" name="Notes Placeholder 2">
            <a:extLst>
              <a:ext uri="{FF2B5EF4-FFF2-40B4-BE49-F238E27FC236}">
                <a16:creationId xmlns:a16="http://schemas.microsoft.com/office/drawing/2014/main" id="{FC7E8E01-119C-4BFF-A46A-CA54DF0A01C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1203" name="Slide Number Placeholder 3">
            <a:extLst>
              <a:ext uri="{FF2B5EF4-FFF2-40B4-BE49-F238E27FC236}">
                <a16:creationId xmlns:a16="http://schemas.microsoft.com/office/drawing/2014/main" id="{84B687CA-866C-459D-A483-C55ADEC44A3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FDA834F6-1C7F-44DF-82BC-6EFE1633E174}" type="slidenum">
              <a:rPr lang="en-US" altLang="en-US" sz="1200"/>
              <a:pPr eaLnBrk="1" hangingPunct="1"/>
              <a:t>18</a:t>
            </a:fld>
            <a:endParaRPr lang="en-US" altLang="en-US" sz="1200" dirty="0"/>
          </a:p>
        </p:txBody>
      </p:sp>
    </p:spTree>
    <p:extLst>
      <p:ext uri="{BB962C8B-B14F-4D97-AF65-F5344CB8AC3E}">
        <p14:creationId xmlns:p14="http://schemas.microsoft.com/office/powerpoint/2010/main" val="32953561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a:extLst>
              <a:ext uri="{FF2B5EF4-FFF2-40B4-BE49-F238E27FC236}">
                <a16:creationId xmlns:a16="http://schemas.microsoft.com/office/drawing/2014/main" id="{E57A12AD-7409-40BD-AB0D-F97CF32C994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0" name="Notes Placeholder 2">
            <a:extLst>
              <a:ext uri="{FF2B5EF4-FFF2-40B4-BE49-F238E27FC236}">
                <a16:creationId xmlns:a16="http://schemas.microsoft.com/office/drawing/2014/main" id="{0177CD62-3658-4BD8-812A-869429D992B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3251" name="Slide Number Placeholder 3">
            <a:extLst>
              <a:ext uri="{FF2B5EF4-FFF2-40B4-BE49-F238E27FC236}">
                <a16:creationId xmlns:a16="http://schemas.microsoft.com/office/drawing/2014/main" id="{0CA69556-AA41-42F9-8684-DB499A5F7AC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5FF6AAAF-5221-4F5C-A0EA-10D1F5567FBF}" type="slidenum">
              <a:rPr lang="en-US" altLang="en-US" sz="1200"/>
              <a:pPr eaLnBrk="1" hangingPunct="1"/>
              <a:t>19</a:t>
            </a:fld>
            <a:endParaRPr lang="en-US" altLang="en-US" sz="1200" dirty="0"/>
          </a:p>
        </p:txBody>
      </p:sp>
    </p:spTree>
    <p:extLst>
      <p:ext uri="{BB962C8B-B14F-4D97-AF65-F5344CB8AC3E}">
        <p14:creationId xmlns:p14="http://schemas.microsoft.com/office/powerpoint/2010/main" val="2538746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BA80A112-393B-4F1B-8759-EEB043A9AF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Rectangle 3">
            <a:extLst>
              <a:ext uri="{FF2B5EF4-FFF2-40B4-BE49-F238E27FC236}">
                <a16:creationId xmlns:a16="http://schemas.microsoft.com/office/drawing/2014/main" id="{AFAEE67C-F630-481C-97FA-9F96ED842D8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 name="Slide Number Placeholder 3">
            <a:extLst>
              <a:ext uri="{FF2B5EF4-FFF2-40B4-BE49-F238E27FC236}">
                <a16:creationId xmlns:a16="http://schemas.microsoft.com/office/drawing/2014/main" id="{6B782AF4-8736-426B-9A3D-6FC5DEDD2C70}"/>
              </a:ext>
            </a:extLst>
          </p:cNvPr>
          <p:cNvSpPr>
            <a:spLocks noGrp="1"/>
          </p:cNvSpPr>
          <p:nvPr>
            <p:ph type="sldNum" sz="quarter" idx="5"/>
          </p:nvPr>
        </p:nvSpPr>
        <p:spPr bwMode="auto">
          <a:xfrm>
            <a:off x="3884613" y="8685213"/>
            <a:ext cx="29718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5103A5B-9D24-40FD-9689-3FCEC26A049D}" type="slidenum">
              <a:rPr lang="en-US" altLang="en-US" sz="1200"/>
              <a:pPr eaLnBrk="1" hangingPunct="1"/>
              <a:t>2</a:t>
            </a:fld>
            <a:endParaRPr lang="en-US" altLang="en-US" sz="1200" dirty="0"/>
          </a:p>
        </p:txBody>
      </p:sp>
    </p:spTree>
    <p:extLst>
      <p:ext uri="{BB962C8B-B14F-4D97-AF65-F5344CB8AC3E}">
        <p14:creationId xmlns:p14="http://schemas.microsoft.com/office/powerpoint/2010/main" val="40898684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a:extLst>
              <a:ext uri="{FF2B5EF4-FFF2-40B4-BE49-F238E27FC236}">
                <a16:creationId xmlns:a16="http://schemas.microsoft.com/office/drawing/2014/main" id="{8EA8AC7D-0125-4587-9422-1D1862AFA9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8" name="Notes Placeholder 2">
            <a:extLst>
              <a:ext uri="{FF2B5EF4-FFF2-40B4-BE49-F238E27FC236}">
                <a16:creationId xmlns:a16="http://schemas.microsoft.com/office/drawing/2014/main" id="{D615A1B0-D2F5-433D-82C3-85D3F99E46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5299" name="Slide Number Placeholder 3">
            <a:extLst>
              <a:ext uri="{FF2B5EF4-FFF2-40B4-BE49-F238E27FC236}">
                <a16:creationId xmlns:a16="http://schemas.microsoft.com/office/drawing/2014/main" id="{BD5EF1E0-9B69-4E00-A4B1-AB4B9BBF18F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A56A5C11-6404-4431-A0D5-AD8432D64DE9}" type="slidenum">
              <a:rPr lang="en-US" altLang="en-US" sz="1200"/>
              <a:pPr eaLnBrk="1" hangingPunct="1"/>
              <a:t>20</a:t>
            </a:fld>
            <a:endParaRPr lang="en-US" altLang="en-US" sz="1200" dirty="0"/>
          </a:p>
        </p:txBody>
      </p:sp>
    </p:spTree>
    <p:extLst>
      <p:ext uri="{BB962C8B-B14F-4D97-AF65-F5344CB8AC3E}">
        <p14:creationId xmlns:p14="http://schemas.microsoft.com/office/powerpoint/2010/main" val="38445702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a:extLst>
              <a:ext uri="{FF2B5EF4-FFF2-40B4-BE49-F238E27FC236}">
                <a16:creationId xmlns:a16="http://schemas.microsoft.com/office/drawing/2014/main" id="{CA3FAA4C-F4AB-44D6-9989-88D7A63110A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6" name="Notes Placeholder 2">
            <a:extLst>
              <a:ext uri="{FF2B5EF4-FFF2-40B4-BE49-F238E27FC236}">
                <a16:creationId xmlns:a16="http://schemas.microsoft.com/office/drawing/2014/main" id="{C254CA2C-94B1-44FB-899A-4214710C4EE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7347" name="Slide Number Placeholder 3">
            <a:extLst>
              <a:ext uri="{FF2B5EF4-FFF2-40B4-BE49-F238E27FC236}">
                <a16:creationId xmlns:a16="http://schemas.microsoft.com/office/drawing/2014/main" id="{E399755E-AA57-4CA8-952C-2972F3B5F0F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B2197BD-699F-4194-B1F8-706F9059F308}" type="slidenum">
              <a:rPr lang="en-US" altLang="en-US" sz="1200"/>
              <a:pPr eaLnBrk="1" hangingPunct="1"/>
              <a:t>21</a:t>
            </a:fld>
            <a:endParaRPr lang="en-US" altLang="en-US" sz="1200" dirty="0"/>
          </a:p>
        </p:txBody>
      </p:sp>
    </p:spTree>
    <p:extLst>
      <p:ext uri="{BB962C8B-B14F-4D97-AF65-F5344CB8AC3E}">
        <p14:creationId xmlns:p14="http://schemas.microsoft.com/office/powerpoint/2010/main" val="41946483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a:extLst>
              <a:ext uri="{FF2B5EF4-FFF2-40B4-BE49-F238E27FC236}">
                <a16:creationId xmlns:a16="http://schemas.microsoft.com/office/drawing/2014/main" id="{D646056B-0CB4-461E-B4D3-B163B4E4ABB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4" name="Notes Placeholder 2">
            <a:extLst>
              <a:ext uri="{FF2B5EF4-FFF2-40B4-BE49-F238E27FC236}">
                <a16:creationId xmlns:a16="http://schemas.microsoft.com/office/drawing/2014/main" id="{21966660-72B3-435E-9128-96D35EBB84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9395" name="Slide Number Placeholder 3">
            <a:extLst>
              <a:ext uri="{FF2B5EF4-FFF2-40B4-BE49-F238E27FC236}">
                <a16:creationId xmlns:a16="http://schemas.microsoft.com/office/drawing/2014/main" id="{9993CDBD-D4B9-494C-968F-0714EE9A300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CDD73DF-3915-4076-9A3B-2E4D4CB6389D}" type="slidenum">
              <a:rPr lang="en-US" altLang="en-US" sz="1200"/>
              <a:pPr eaLnBrk="1" hangingPunct="1"/>
              <a:t>22</a:t>
            </a:fld>
            <a:endParaRPr lang="en-US" altLang="en-US" sz="1200" dirty="0"/>
          </a:p>
        </p:txBody>
      </p:sp>
    </p:spTree>
    <p:extLst>
      <p:ext uri="{BB962C8B-B14F-4D97-AF65-F5344CB8AC3E}">
        <p14:creationId xmlns:p14="http://schemas.microsoft.com/office/powerpoint/2010/main" val="28289432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a:extLst>
              <a:ext uri="{FF2B5EF4-FFF2-40B4-BE49-F238E27FC236}">
                <a16:creationId xmlns:a16="http://schemas.microsoft.com/office/drawing/2014/main" id="{8B2D6762-3B03-4B0F-A9F9-D9B03A76550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2" name="Notes Placeholder 2">
            <a:extLst>
              <a:ext uri="{FF2B5EF4-FFF2-40B4-BE49-F238E27FC236}">
                <a16:creationId xmlns:a16="http://schemas.microsoft.com/office/drawing/2014/main" id="{6CD99043-3068-43C0-857F-5282F44CCC9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1443" name="Slide Number Placeholder 3">
            <a:extLst>
              <a:ext uri="{FF2B5EF4-FFF2-40B4-BE49-F238E27FC236}">
                <a16:creationId xmlns:a16="http://schemas.microsoft.com/office/drawing/2014/main" id="{4CFDB71D-B785-4272-B1A3-6D5F0F3A54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87C6B99B-C164-4773-B168-52EB127390E4}" type="slidenum">
              <a:rPr lang="en-US" altLang="en-US" sz="1200"/>
              <a:pPr eaLnBrk="1" hangingPunct="1"/>
              <a:t>23</a:t>
            </a:fld>
            <a:endParaRPr lang="en-US" altLang="en-US" sz="1200" dirty="0"/>
          </a:p>
        </p:txBody>
      </p:sp>
    </p:spTree>
    <p:extLst>
      <p:ext uri="{BB962C8B-B14F-4D97-AF65-F5344CB8AC3E}">
        <p14:creationId xmlns:p14="http://schemas.microsoft.com/office/powerpoint/2010/main" val="16895969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a:extLst>
              <a:ext uri="{FF2B5EF4-FFF2-40B4-BE49-F238E27FC236}">
                <a16:creationId xmlns:a16="http://schemas.microsoft.com/office/drawing/2014/main" id="{8BB01CDA-22CB-42BB-9AC4-18BC9440D9C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0" name="Notes Placeholder 2">
            <a:extLst>
              <a:ext uri="{FF2B5EF4-FFF2-40B4-BE49-F238E27FC236}">
                <a16:creationId xmlns:a16="http://schemas.microsoft.com/office/drawing/2014/main" id="{7D6DA5FA-B2F1-45A8-BEB1-393079C26D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3491" name="Slide Number Placeholder 3">
            <a:extLst>
              <a:ext uri="{FF2B5EF4-FFF2-40B4-BE49-F238E27FC236}">
                <a16:creationId xmlns:a16="http://schemas.microsoft.com/office/drawing/2014/main" id="{58893EC8-1FE3-4C34-9E9E-67096CF3B4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8D70337E-557C-4F31-BAE3-5EB118EB11B7}" type="slidenum">
              <a:rPr lang="en-US" altLang="en-US" sz="1200"/>
              <a:pPr eaLnBrk="1" hangingPunct="1"/>
              <a:t>24</a:t>
            </a:fld>
            <a:endParaRPr lang="en-US" altLang="en-US" sz="1200" dirty="0"/>
          </a:p>
        </p:txBody>
      </p:sp>
    </p:spTree>
    <p:extLst>
      <p:ext uri="{BB962C8B-B14F-4D97-AF65-F5344CB8AC3E}">
        <p14:creationId xmlns:p14="http://schemas.microsoft.com/office/powerpoint/2010/main" val="14666390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a:extLst>
              <a:ext uri="{FF2B5EF4-FFF2-40B4-BE49-F238E27FC236}">
                <a16:creationId xmlns:a16="http://schemas.microsoft.com/office/drawing/2014/main" id="{832EDBF7-12F2-4059-8C77-05AC812F2CA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8" name="Notes Placeholder 2">
            <a:extLst>
              <a:ext uri="{FF2B5EF4-FFF2-40B4-BE49-F238E27FC236}">
                <a16:creationId xmlns:a16="http://schemas.microsoft.com/office/drawing/2014/main" id="{A448F2DA-411E-4E7D-BB6B-7E1DE34266C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5539" name="Slide Number Placeholder 3">
            <a:extLst>
              <a:ext uri="{FF2B5EF4-FFF2-40B4-BE49-F238E27FC236}">
                <a16:creationId xmlns:a16="http://schemas.microsoft.com/office/drawing/2014/main" id="{2ABAE732-AEB7-444E-A4E8-882761E1C0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03088DFF-8764-405D-9EA4-58A6D9B6096A}" type="slidenum">
              <a:rPr lang="en-US" altLang="en-US" sz="1200"/>
              <a:pPr eaLnBrk="1" hangingPunct="1"/>
              <a:t>25</a:t>
            </a:fld>
            <a:endParaRPr lang="en-US" altLang="en-US" sz="1200" dirty="0"/>
          </a:p>
        </p:txBody>
      </p:sp>
    </p:spTree>
    <p:extLst>
      <p:ext uri="{BB962C8B-B14F-4D97-AF65-F5344CB8AC3E}">
        <p14:creationId xmlns:p14="http://schemas.microsoft.com/office/powerpoint/2010/main" val="38482086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AAA1B9-4A5C-416D-8307-0301411157F2}" type="slidenum">
              <a:rPr lang="en-US" smtClean="0"/>
              <a:t>26</a:t>
            </a:fld>
            <a:endParaRPr lang="en-US" dirty="0"/>
          </a:p>
        </p:txBody>
      </p:sp>
    </p:spTree>
    <p:extLst>
      <p:ext uri="{BB962C8B-B14F-4D97-AF65-F5344CB8AC3E}">
        <p14:creationId xmlns:p14="http://schemas.microsoft.com/office/powerpoint/2010/main" val="483705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a:extLst>
              <a:ext uri="{FF2B5EF4-FFF2-40B4-BE49-F238E27FC236}">
                <a16:creationId xmlns:a16="http://schemas.microsoft.com/office/drawing/2014/main" id="{DFB32EF2-8800-495D-AD4D-BDA1376ECCB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Notes Placeholder 2">
            <a:extLst>
              <a:ext uri="{FF2B5EF4-FFF2-40B4-BE49-F238E27FC236}">
                <a16:creationId xmlns:a16="http://schemas.microsoft.com/office/drawing/2014/main" id="{05739E4B-0E24-4CB5-8BB3-C291CB7FFF1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0483" name="Slide Number Placeholder 3">
            <a:extLst>
              <a:ext uri="{FF2B5EF4-FFF2-40B4-BE49-F238E27FC236}">
                <a16:creationId xmlns:a16="http://schemas.microsoft.com/office/drawing/2014/main" id="{88882460-C915-4CF2-80CE-EEBEB9797ED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C7EF4C90-4DF2-4E1B-9EB2-94A86FBD9BC7}" type="slidenum">
              <a:rPr lang="en-US" altLang="en-US" sz="1200"/>
              <a:pPr eaLnBrk="1" hangingPunct="1"/>
              <a:t>3</a:t>
            </a:fld>
            <a:endParaRPr lang="en-US" altLang="en-US" sz="1200" dirty="0"/>
          </a:p>
        </p:txBody>
      </p:sp>
    </p:spTree>
    <p:extLst>
      <p:ext uri="{BB962C8B-B14F-4D97-AF65-F5344CB8AC3E}">
        <p14:creationId xmlns:p14="http://schemas.microsoft.com/office/powerpoint/2010/main" val="1691111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a:extLst>
              <a:ext uri="{FF2B5EF4-FFF2-40B4-BE49-F238E27FC236}">
                <a16:creationId xmlns:a16="http://schemas.microsoft.com/office/drawing/2014/main" id="{4C5B122F-5E7A-491D-849D-EA6A4432644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Notes Placeholder 2">
            <a:extLst>
              <a:ext uri="{FF2B5EF4-FFF2-40B4-BE49-F238E27FC236}">
                <a16:creationId xmlns:a16="http://schemas.microsoft.com/office/drawing/2014/main" id="{6B283BF0-21AC-45A8-AD1A-3B1AB2672C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2531" name="Slide Number Placeholder 3">
            <a:extLst>
              <a:ext uri="{FF2B5EF4-FFF2-40B4-BE49-F238E27FC236}">
                <a16:creationId xmlns:a16="http://schemas.microsoft.com/office/drawing/2014/main" id="{623BBEB2-CA3E-454B-952C-60CD9CA7BE3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ACD324FE-AA50-4216-BA06-2443E15ABF8E}" type="slidenum">
              <a:rPr lang="en-US" altLang="en-US" sz="1200"/>
              <a:pPr eaLnBrk="1" hangingPunct="1"/>
              <a:t>4</a:t>
            </a:fld>
            <a:endParaRPr lang="en-US" altLang="en-US" sz="1200" dirty="0"/>
          </a:p>
        </p:txBody>
      </p:sp>
    </p:spTree>
    <p:extLst>
      <p:ext uri="{BB962C8B-B14F-4D97-AF65-F5344CB8AC3E}">
        <p14:creationId xmlns:p14="http://schemas.microsoft.com/office/powerpoint/2010/main" val="2422470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a:extLst>
              <a:ext uri="{FF2B5EF4-FFF2-40B4-BE49-F238E27FC236}">
                <a16:creationId xmlns:a16="http://schemas.microsoft.com/office/drawing/2014/main" id="{6CD916B5-DF1E-4514-B91B-D3CCB4279BD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8" name="Notes Placeholder 2">
            <a:extLst>
              <a:ext uri="{FF2B5EF4-FFF2-40B4-BE49-F238E27FC236}">
                <a16:creationId xmlns:a16="http://schemas.microsoft.com/office/drawing/2014/main" id="{D34E20EE-72F9-48E5-BB7F-1BD4BE1962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4579" name="Slide Number Placeholder 3">
            <a:extLst>
              <a:ext uri="{FF2B5EF4-FFF2-40B4-BE49-F238E27FC236}">
                <a16:creationId xmlns:a16="http://schemas.microsoft.com/office/drawing/2014/main" id="{A041439A-7396-43B3-A205-9E1DFBE0805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33DE911-D229-48C1-A90A-3FD4830B4920}" type="slidenum">
              <a:rPr lang="en-US" altLang="en-US" sz="1200"/>
              <a:pPr eaLnBrk="1" hangingPunct="1"/>
              <a:t>5</a:t>
            </a:fld>
            <a:endParaRPr lang="en-US" altLang="en-US" sz="1200" dirty="0"/>
          </a:p>
        </p:txBody>
      </p:sp>
    </p:spTree>
    <p:extLst>
      <p:ext uri="{BB962C8B-B14F-4D97-AF65-F5344CB8AC3E}">
        <p14:creationId xmlns:p14="http://schemas.microsoft.com/office/powerpoint/2010/main" val="912463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a:extLst>
              <a:ext uri="{FF2B5EF4-FFF2-40B4-BE49-F238E27FC236}">
                <a16:creationId xmlns:a16="http://schemas.microsoft.com/office/drawing/2014/main" id="{A238C3F6-B8E9-46E9-8427-D64A04842C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Notes Placeholder 2">
            <a:extLst>
              <a:ext uri="{FF2B5EF4-FFF2-40B4-BE49-F238E27FC236}">
                <a16:creationId xmlns:a16="http://schemas.microsoft.com/office/drawing/2014/main" id="{AA12C184-0963-472F-A72D-2C67B742EB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6627" name="Slide Number Placeholder 3">
            <a:extLst>
              <a:ext uri="{FF2B5EF4-FFF2-40B4-BE49-F238E27FC236}">
                <a16:creationId xmlns:a16="http://schemas.microsoft.com/office/drawing/2014/main" id="{C945B111-5E62-46B0-B38C-2E139D13989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D6A770EE-529C-4DA8-A8AA-B6FD98F5E784}" type="slidenum">
              <a:rPr lang="en-US" altLang="en-US" sz="1200"/>
              <a:pPr eaLnBrk="1" hangingPunct="1"/>
              <a:t>6</a:t>
            </a:fld>
            <a:endParaRPr lang="en-US" altLang="en-US" sz="1200" dirty="0"/>
          </a:p>
        </p:txBody>
      </p:sp>
    </p:spTree>
    <p:extLst>
      <p:ext uri="{BB962C8B-B14F-4D97-AF65-F5344CB8AC3E}">
        <p14:creationId xmlns:p14="http://schemas.microsoft.com/office/powerpoint/2010/main" val="13108367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a:extLst>
              <a:ext uri="{FF2B5EF4-FFF2-40B4-BE49-F238E27FC236}">
                <a16:creationId xmlns:a16="http://schemas.microsoft.com/office/drawing/2014/main" id="{189AD6D1-8562-43CD-A4E2-A1F4058DE2B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4" name="Notes Placeholder 2">
            <a:extLst>
              <a:ext uri="{FF2B5EF4-FFF2-40B4-BE49-F238E27FC236}">
                <a16:creationId xmlns:a16="http://schemas.microsoft.com/office/drawing/2014/main" id="{9FE3D1D6-41FE-46C8-9A4F-A34AB46930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8675" name="Slide Number Placeholder 3">
            <a:extLst>
              <a:ext uri="{FF2B5EF4-FFF2-40B4-BE49-F238E27FC236}">
                <a16:creationId xmlns:a16="http://schemas.microsoft.com/office/drawing/2014/main" id="{B67392F3-CF8B-491D-AA18-4020675B465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A2557D4-9248-48C5-B3D9-2FFAE3330CC4}" type="slidenum">
              <a:rPr lang="en-US" altLang="en-US" sz="1200"/>
              <a:pPr eaLnBrk="1" hangingPunct="1"/>
              <a:t>7</a:t>
            </a:fld>
            <a:endParaRPr lang="en-US" altLang="en-US" sz="1200" dirty="0"/>
          </a:p>
        </p:txBody>
      </p:sp>
    </p:spTree>
    <p:extLst>
      <p:ext uri="{BB962C8B-B14F-4D97-AF65-F5344CB8AC3E}">
        <p14:creationId xmlns:p14="http://schemas.microsoft.com/office/powerpoint/2010/main" val="1358346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a:extLst>
              <a:ext uri="{FF2B5EF4-FFF2-40B4-BE49-F238E27FC236}">
                <a16:creationId xmlns:a16="http://schemas.microsoft.com/office/drawing/2014/main" id="{AA2D77DE-53C3-4D9F-934C-A630DD16265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Notes Placeholder 2">
            <a:extLst>
              <a:ext uri="{FF2B5EF4-FFF2-40B4-BE49-F238E27FC236}">
                <a16:creationId xmlns:a16="http://schemas.microsoft.com/office/drawing/2014/main" id="{9DC89970-93DE-48A2-B729-22E33AC1F1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0723" name="Slide Number Placeholder 3">
            <a:extLst>
              <a:ext uri="{FF2B5EF4-FFF2-40B4-BE49-F238E27FC236}">
                <a16:creationId xmlns:a16="http://schemas.microsoft.com/office/drawing/2014/main" id="{4E373003-1C52-49E9-A009-D87DE304B95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89662FAD-0FD7-4EFA-A04E-B8E52F84B978}" type="slidenum">
              <a:rPr lang="en-US" altLang="en-US" sz="1200"/>
              <a:pPr eaLnBrk="1" hangingPunct="1"/>
              <a:t>8</a:t>
            </a:fld>
            <a:endParaRPr lang="en-US" altLang="en-US" sz="1200" dirty="0"/>
          </a:p>
        </p:txBody>
      </p:sp>
    </p:spTree>
    <p:extLst>
      <p:ext uri="{BB962C8B-B14F-4D97-AF65-F5344CB8AC3E}">
        <p14:creationId xmlns:p14="http://schemas.microsoft.com/office/powerpoint/2010/main" val="29208810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a:extLst>
              <a:ext uri="{FF2B5EF4-FFF2-40B4-BE49-F238E27FC236}">
                <a16:creationId xmlns:a16="http://schemas.microsoft.com/office/drawing/2014/main" id="{054F612C-8932-4CC3-8E6D-7B6DD8A6786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0" name="Notes Placeholder 2">
            <a:extLst>
              <a:ext uri="{FF2B5EF4-FFF2-40B4-BE49-F238E27FC236}">
                <a16:creationId xmlns:a16="http://schemas.microsoft.com/office/drawing/2014/main" id="{24BDC4CC-5551-4C9F-83FC-FF39B5B6C93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2771" name="Slide Number Placeholder 3">
            <a:extLst>
              <a:ext uri="{FF2B5EF4-FFF2-40B4-BE49-F238E27FC236}">
                <a16:creationId xmlns:a16="http://schemas.microsoft.com/office/drawing/2014/main" id="{F1F4322F-BBC1-4855-A772-622B8A3F303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C815F3C-5B54-4B8B-A509-CEBB61D85949}" type="slidenum">
              <a:rPr lang="en-US" altLang="en-US" sz="1200"/>
              <a:pPr eaLnBrk="1" hangingPunct="1"/>
              <a:t>9</a:t>
            </a:fld>
            <a:endParaRPr lang="en-US" altLang="en-US" sz="1200" dirty="0"/>
          </a:p>
        </p:txBody>
      </p:sp>
    </p:spTree>
    <p:extLst>
      <p:ext uri="{BB962C8B-B14F-4D97-AF65-F5344CB8AC3E}">
        <p14:creationId xmlns:p14="http://schemas.microsoft.com/office/powerpoint/2010/main" val="18648012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38A98A4B-C8C9-42E1-A8C9-BA7A06A5B64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02576" y="218942"/>
            <a:ext cx="2743200" cy="340398"/>
          </a:xfrm>
          <a:prstGeom prst="rect">
            <a:avLst/>
          </a:prstGeom>
        </p:spPr>
      </p:pic>
      <p:sp>
        <p:nvSpPr>
          <p:cNvPr id="2" name="Rectangle 1">
            <a:extLst>
              <a:ext uri="{FF2B5EF4-FFF2-40B4-BE49-F238E27FC236}">
                <a16:creationId xmlns:a16="http://schemas.microsoft.com/office/drawing/2014/main" id="{916791C7-AC97-4A75-B173-BCD1C5CA61E3}"/>
              </a:ext>
            </a:extLst>
          </p:cNvPr>
          <p:cNvSpPr/>
          <p:nvPr userDrawn="1"/>
        </p:nvSpPr>
        <p:spPr bwMode="auto">
          <a:xfrm>
            <a:off x="0" y="8171"/>
            <a:ext cx="12192000" cy="2286000"/>
          </a:xfrm>
          <a:prstGeom prst="rect">
            <a:avLst/>
          </a:prstGeom>
          <a:solidFill>
            <a:srgbClr val="0054A6"/>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sp>
        <p:nvSpPr>
          <p:cNvPr id="3" name="TextBox 2">
            <a:extLst>
              <a:ext uri="{FF2B5EF4-FFF2-40B4-BE49-F238E27FC236}">
                <a16:creationId xmlns:a16="http://schemas.microsoft.com/office/drawing/2014/main" id="{9DC0F182-E382-4215-8BEF-C4976809AD03}"/>
              </a:ext>
            </a:extLst>
          </p:cNvPr>
          <p:cNvSpPr txBox="1"/>
          <p:nvPr userDrawn="1"/>
        </p:nvSpPr>
        <p:spPr>
          <a:xfrm>
            <a:off x="230120" y="133588"/>
            <a:ext cx="11731752" cy="548640"/>
          </a:xfrm>
          <a:prstGeom prst="rect">
            <a:avLst/>
          </a:prstGeom>
          <a:noFill/>
        </p:spPr>
        <p:txBody>
          <a:bodyPr wrap="square" lIns="182880" tIns="146304" rIns="182880" bIns="146304" rtlCol="0" anchor="ctr" anchorCtr="0">
            <a:spAutoFit/>
          </a:bodyPr>
          <a:lstStyle/>
          <a:p>
            <a:pPr algn="ctr">
              <a:lnSpc>
                <a:spcPct val="90000"/>
              </a:lnSpc>
              <a:spcAft>
                <a:spcPts val="600"/>
              </a:spcAft>
            </a:pPr>
            <a:r>
              <a:rPr lang="en-US" sz="3200" dirty="0">
                <a:solidFill>
                  <a:schemeClr val="bg1"/>
                </a:solidFill>
                <a:latin typeface="+mj-lt"/>
              </a:rPr>
              <a:t>Microsoft</a:t>
            </a:r>
            <a:r>
              <a:rPr lang="en-US" sz="3200" baseline="30000" dirty="0">
                <a:solidFill>
                  <a:schemeClr val="bg1"/>
                </a:solidFill>
                <a:latin typeface="+mj-lt"/>
              </a:rPr>
              <a:t>®</a:t>
            </a:r>
            <a:r>
              <a:rPr lang="en-US" sz="3200" dirty="0">
                <a:solidFill>
                  <a:schemeClr val="bg1"/>
                </a:solidFill>
                <a:latin typeface="+mj-lt"/>
              </a:rPr>
              <a:t> Official Academic Course</a:t>
            </a:r>
          </a:p>
        </p:txBody>
      </p:sp>
      <p:sp>
        <p:nvSpPr>
          <p:cNvPr id="9" name="Title 1"/>
          <p:cNvSpPr>
            <a:spLocks noGrp="1"/>
          </p:cNvSpPr>
          <p:nvPr>
            <p:ph type="title" hasCustomPrompt="1"/>
          </p:nvPr>
        </p:nvSpPr>
        <p:spPr>
          <a:xfrm>
            <a:off x="228600" y="3554265"/>
            <a:ext cx="11517176" cy="2286000"/>
          </a:xfrm>
          <a:noFill/>
        </p:spPr>
        <p:txBody>
          <a:bodyPr lIns="91440" tIns="91440" rIns="91440" bIns="91440" anchor="t" anchorCtr="0"/>
          <a:lstStyle>
            <a:lvl1pPr>
              <a:defRPr sz="4800" spc="-78" baseline="0">
                <a:solidFill>
                  <a:schemeClr val="accent1"/>
                </a:solidFill>
              </a:defRPr>
            </a:lvl1pPr>
          </a:lstStyle>
          <a:p>
            <a:r>
              <a:rPr lang="en-US" dirty="0"/>
              <a:t>Lesson Title</a:t>
            </a:r>
          </a:p>
        </p:txBody>
      </p:sp>
      <p:sp>
        <p:nvSpPr>
          <p:cNvPr id="8" name="Rectangle 7">
            <a:extLst>
              <a:ext uri="{FF2B5EF4-FFF2-40B4-BE49-F238E27FC236}">
                <a16:creationId xmlns:a16="http://schemas.microsoft.com/office/drawing/2014/main" id="{4A8E3B6D-FE37-401D-9B56-F6F5576F8B0C}"/>
              </a:ext>
            </a:extLst>
          </p:cNvPr>
          <p:cNvSpPr/>
          <p:nvPr userDrawn="1"/>
        </p:nvSpPr>
        <p:spPr bwMode="auto">
          <a:xfrm>
            <a:off x="-1524" y="2295435"/>
            <a:ext cx="12192000" cy="182880"/>
          </a:xfrm>
          <a:prstGeom prst="rect">
            <a:avLst/>
          </a:prstGeom>
          <a:solidFill>
            <a:srgbClr val="F3642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pic>
        <p:nvPicPr>
          <p:cNvPr id="91" name="Picture 90">
            <a:extLst>
              <a:ext uri="{FF2B5EF4-FFF2-40B4-BE49-F238E27FC236}">
                <a16:creationId xmlns:a16="http://schemas.microsoft.com/office/drawing/2014/main" id="{3699F29B-9D00-41DD-BF68-87736C2C5D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invGray">
          <a:xfrm>
            <a:off x="228600" y="6266085"/>
            <a:ext cx="1613565" cy="345696"/>
          </a:xfrm>
          <a:prstGeom prst="rect">
            <a:avLst/>
          </a:prstGeom>
        </p:spPr>
      </p:pic>
      <p:sp>
        <p:nvSpPr>
          <p:cNvPr id="13" name="TextBox 12">
            <a:extLst>
              <a:ext uri="{FF2B5EF4-FFF2-40B4-BE49-F238E27FC236}">
                <a16:creationId xmlns:a16="http://schemas.microsoft.com/office/drawing/2014/main" id="{19CA5953-DC0D-45DF-AB56-F177B3E97C77}"/>
              </a:ext>
            </a:extLst>
          </p:cNvPr>
          <p:cNvSpPr txBox="1"/>
          <p:nvPr userDrawn="1"/>
        </p:nvSpPr>
        <p:spPr>
          <a:xfrm flipH="1">
            <a:off x="230120" y="731520"/>
            <a:ext cx="11731752" cy="914400"/>
          </a:xfrm>
          <a:prstGeom prst="rect">
            <a:avLst/>
          </a:prstGeom>
          <a:noFill/>
        </p:spPr>
        <p:txBody>
          <a:bodyPr wrap="square" lIns="182880" tIns="146304" rIns="182880" bIns="146304" rtlCol="0" anchor="ctr" anchorCtr="0">
            <a:spAutoFit/>
          </a:bodyPr>
          <a:lstStyle/>
          <a:p>
            <a:pPr>
              <a:lnSpc>
                <a:spcPct val="90000"/>
              </a:lnSpc>
              <a:spcAft>
                <a:spcPts val="600"/>
              </a:spcAft>
            </a:pPr>
            <a:r>
              <a:rPr lang="en-US" sz="4600" dirty="0">
                <a:solidFill>
                  <a:schemeClr val="bg1"/>
                </a:solidFill>
              </a:rPr>
              <a:t>Windows Operating System Fundamentals</a:t>
            </a:r>
          </a:p>
        </p:txBody>
      </p:sp>
      <p:sp>
        <p:nvSpPr>
          <p:cNvPr id="14" name="TextBox 13">
            <a:extLst>
              <a:ext uri="{FF2B5EF4-FFF2-40B4-BE49-F238E27FC236}">
                <a16:creationId xmlns:a16="http://schemas.microsoft.com/office/drawing/2014/main" id="{E622E6B2-DCD3-4CDD-A3C9-641F7A5F3518}"/>
              </a:ext>
            </a:extLst>
          </p:cNvPr>
          <p:cNvSpPr txBox="1"/>
          <p:nvPr userDrawn="1"/>
        </p:nvSpPr>
        <p:spPr>
          <a:xfrm>
            <a:off x="228600" y="1550908"/>
            <a:ext cx="11731752" cy="548640"/>
          </a:xfrm>
          <a:prstGeom prst="rect">
            <a:avLst/>
          </a:prstGeom>
          <a:noFill/>
        </p:spPr>
        <p:txBody>
          <a:bodyPr wrap="square" lIns="182880" tIns="146304" rIns="182880" bIns="146304" rtlCol="0" anchor="ctr" anchorCtr="0">
            <a:spAutoFit/>
          </a:bodyPr>
          <a:lstStyle/>
          <a:p>
            <a:pPr marL="0" marR="0" lvl="0" indent="0" algn="l" defTabSz="932742" rtl="0" eaLnBrk="1" fontAlgn="auto" latinLnBrk="0" hangingPunct="1">
              <a:lnSpc>
                <a:spcPct val="90000"/>
              </a:lnSpc>
              <a:spcBef>
                <a:spcPts val="0"/>
              </a:spcBef>
              <a:spcAft>
                <a:spcPts val="600"/>
              </a:spcAft>
              <a:buClrTx/>
              <a:buSzTx/>
              <a:buFontTx/>
              <a:buNone/>
              <a:tabLst/>
              <a:defRPr/>
            </a:pPr>
            <a:r>
              <a:rPr lang="en-US" sz="3200" dirty="0">
                <a:solidFill>
                  <a:schemeClr val="bg1"/>
                </a:solidFill>
              </a:rPr>
              <a:t>Microsoft Technology Associate Exam 98-349</a:t>
            </a:r>
          </a:p>
        </p:txBody>
      </p:sp>
      <p:sp>
        <p:nvSpPr>
          <p:cNvPr id="16" name="Text Placeholder 15">
            <a:extLst>
              <a:ext uri="{FF2B5EF4-FFF2-40B4-BE49-F238E27FC236}">
                <a16:creationId xmlns:a16="http://schemas.microsoft.com/office/drawing/2014/main" id="{8222FE89-90C4-4F1F-B523-26EDCAFF3577}"/>
              </a:ext>
            </a:extLst>
          </p:cNvPr>
          <p:cNvSpPr>
            <a:spLocks noGrp="1"/>
          </p:cNvSpPr>
          <p:nvPr>
            <p:ph type="body" sz="quarter" idx="16" hasCustomPrompt="1"/>
          </p:nvPr>
        </p:nvSpPr>
        <p:spPr>
          <a:xfrm>
            <a:off x="228600" y="2918936"/>
            <a:ext cx="4491038" cy="640080"/>
          </a:xfrm>
        </p:spPr>
        <p:txBody>
          <a:bodyPr/>
          <a:lstStyle>
            <a:lvl1pPr marL="0" indent="0">
              <a:buNone/>
              <a:defRPr>
                <a:solidFill>
                  <a:schemeClr val="accent1"/>
                </a:solidFill>
              </a:defRPr>
            </a:lvl1pPr>
          </a:lstStyle>
          <a:p>
            <a:pPr lvl="0"/>
            <a:r>
              <a:rPr lang="en-US" dirty="0"/>
              <a:t>Lesson Number</a:t>
            </a:r>
          </a:p>
        </p:txBody>
      </p:sp>
    </p:spTree>
    <p:extLst>
      <p:ext uri="{BB962C8B-B14F-4D97-AF65-F5344CB8AC3E}">
        <p14:creationId xmlns:p14="http://schemas.microsoft.com/office/powerpoint/2010/main" val="160515271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losing logo slide">
    <p:bg>
      <p:bgPr>
        <a:solidFill>
          <a:schemeClr val="accent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invGray">
          <a:xfrm>
            <a:off x="450202" y="3083653"/>
            <a:ext cx="3223861" cy="690695"/>
          </a:xfrm>
          <a:prstGeom prst="rect">
            <a:avLst/>
          </a:prstGeom>
        </p:spPr>
      </p:pic>
      <p:sp>
        <p:nvSpPr>
          <p:cNvPr id="4" name="Text Box 3">
            <a:extLst>
              <a:ext uri="{FF2B5EF4-FFF2-40B4-BE49-F238E27FC236}">
                <a16:creationId xmlns:a16="http://schemas.microsoft.com/office/drawing/2014/main" id="{85FC4A11-B7DA-44CA-A798-8AE6D1550D18}"/>
              </a:ext>
            </a:extLst>
          </p:cNvPr>
          <p:cNvSpPr txBox="1">
            <a:spLocks noChangeArrowheads="1"/>
          </p:cNvSpPr>
          <p:nvPr userDrawn="1"/>
        </p:nvSpPr>
        <p:spPr bwMode="blackWhite">
          <a:xfrm>
            <a:off x="450202" y="5951907"/>
            <a:ext cx="11292218" cy="633442"/>
          </a:xfrm>
          <a:prstGeom prst="rect">
            <a:avLst/>
          </a:prstGeom>
          <a:noFill/>
          <a:ln w="12700">
            <a:noFill/>
            <a:miter lim="800000"/>
            <a:headEnd type="none" w="sm" len="sm"/>
            <a:tailEnd type="none" w="sm" len="sm"/>
          </a:ln>
          <a:effectLst/>
        </p:spPr>
        <p:txBody>
          <a:bodyPr vert="horz" wrap="square" lIns="89630" tIns="89630" rIns="89630" bIns="89630" numCol="1" anchor="t" anchorCtr="0" compatLnSpc="1">
            <a:prstTxWarp prst="textNoShape">
              <a:avLst/>
            </a:prstTxWarp>
            <a:spAutoFit/>
          </a:bodyPr>
          <a:lstStyle/>
          <a:p>
            <a:pPr defTabSz="913748" eaLnBrk="0" hangingPunct="0"/>
            <a:r>
              <a:rPr lang="en-US" sz="980" baseline="0" dirty="0">
                <a:solidFill>
                  <a:schemeClr val="bg1"/>
                </a:solidFill>
                <a:latin typeface="Segoe UI" panose="020B0502040204020203" pitchFamily="34" charset="0"/>
                <a:cs typeface="Segoe UI" panose="020B0502040204020203" pitchFamily="34" charset="0"/>
              </a:rPr>
              <a:t>© 2018 Microsoft Corporation. All rights reserved. </a:t>
            </a:r>
          </a:p>
          <a:p>
            <a:pPr defTabSz="913748" eaLnBrk="0" hangingPunct="0"/>
            <a:r>
              <a:rPr lang="en-US" sz="980" baseline="0" dirty="0">
                <a:solidFill>
                  <a:schemeClr val="bg1"/>
                </a:solidFill>
                <a:latin typeface="Segoe UI" panose="020B0502040204020203" pitchFamily="34" charset="0"/>
                <a:cs typeface="Segoe UI" panose="020B0502040204020203" pitchFamily="34" charset="0"/>
              </a:rPr>
              <a:t>Microsoft and the trademarks listed at http://www.microsoft.com/trademarks are trademarks of the Microsoft group of companies. </a:t>
            </a:r>
            <a:br>
              <a:rPr lang="en-US" sz="980" baseline="0" dirty="0">
                <a:solidFill>
                  <a:schemeClr val="bg1"/>
                </a:solidFill>
                <a:latin typeface="Segoe UI" panose="020B0502040204020203" pitchFamily="34" charset="0"/>
                <a:cs typeface="Segoe UI" panose="020B0502040204020203" pitchFamily="34" charset="0"/>
              </a:rPr>
            </a:br>
            <a:r>
              <a:rPr lang="en-US" sz="980" baseline="0" dirty="0">
                <a:solidFill>
                  <a:schemeClr val="bg1"/>
                </a:solidFill>
                <a:latin typeface="Segoe UI" panose="020B0502040204020203" pitchFamily="34" charset="0"/>
                <a:cs typeface="Segoe UI" panose="020B0502040204020203" pitchFamily="34" charset="0"/>
              </a:rPr>
              <a:t>All other trademarks are property of their respective owners. </a:t>
            </a:r>
          </a:p>
        </p:txBody>
      </p:sp>
    </p:spTree>
    <p:extLst>
      <p:ext uri="{BB962C8B-B14F-4D97-AF65-F5344CB8AC3E}">
        <p14:creationId xmlns:p14="http://schemas.microsoft.com/office/powerpoint/2010/main" val="352386056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accent1"/>
                </a:solidFill>
              </a:defRPr>
            </a:lvl1pPr>
          </a:lstStyle>
          <a:p>
            <a:r>
              <a:rPr lang="en-US" dirty="0"/>
              <a:t>Click to edit Master title style</a:t>
            </a:r>
          </a:p>
        </p:txBody>
      </p:sp>
      <p:sp>
        <p:nvSpPr>
          <p:cNvPr id="6" name="Text Placeholder 5"/>
          <p:cNvSpPr>
            <a:spLocks noGrp="1"/>
          </p:cNvSpPr>
          <p:nvPr>
            <p:ph type="body" sz="quarter" idx="10"/>
          </p:nvPr>
        </p:nvSpPr>
        <p:spPr>
          <a:xfrm>
            <a:off x="358570" y="1371600"/>
            <a:ext cx="11474238" cy="2423805"/>
          </a:xfrm>
        </p:spPr>
        <p:txBody>
          <a:bodyPr>
            <a:spAutoFit/>
          </a:bodyPr>
          <a:lstStyle>
            <a:lvl1pPr marL="0" indent="0">
              <a:spcBef>
                <a:spcPts val="588"/>
              </a:spcBef>
              <a:buNone/>
              <a:defRPr sz="2745" spc="-29" baseline="0">
                <a:solidFill>
                  <a:schemeClr val="accent1"/>
                </a:solidFill>
                <a:latin typeface="+mj-lt"/>
              </a:defRPr>
            </a:lvl1pPr>
            <a:lvl2pPr marL="0" indent="0">
              <a:spcBef>
                <a:spcPts val="588"/>
              </a:spcBef>
              <a:buFontTx/>
              <a:buNone/>
              <a:defRPr sz="2800"/>
            </a:lvl2pPr>
            <a:lvl3pPr marL="224097" indent="0">
              <a:spcBef>
                <a:spcPts val="588"/>
              </a:spcBef>
              <a:buNone/>
              <a:defRPr/>
            </a:lvl3pPr>
            <a:lvl4pPr marL="448193" indent="0">
              <a:spcBef>
                <a:spcPts val="588"/>
              </a:spcBef>
              <a:buNone/>
              <a:defRPr/>
            </a:lvl4pPr>
            <a:lvl5pPr marL="672290" indent="0">
              <a:spcBef>
                <a:spcPts val="588"/>
              </a:spcBef>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0576152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Bulleted Tex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tabLst>
                <a:tab pos="11430000" algn="r"/>
              </a:tabLst>
              <a:defRPr sz="4800"/>
            </a:lvl1pPr>
          </a:lstStyle>
          <a:p>
            <a:r>
              <a:rPr lang="en-US" dirty="0"/>
              <a:t>Click to edit Master title style</a:t>
            </a:r>
          </a:p>
        </p:txBody>
      </p:sp>
      <p:sp>
        <p:nvSpPr>
          <p:cNvPr id="4" name="Text Placeholder 3"/>
          <p:cNvSpPr>
            <a:spLocks noGrp="1"/>
          </p:cNvSpPr>
          <p:nvPr>
            <p:ph type="body" sz="quarter" idx="10"/>
          </p:nvPr>
        </p:nvSpPr>
        <p:spPr>
          <a:xfrm>
            <a:off x="358570" y="13716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9958518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tabLst>
                <a:tab pos="11430000" algn="r"/>
              </a:tabLst>
              <a:defRPr sz="4800"/>
            </a:lvl1pPr>
          </a:lstStyle>
          <a:p>
            <a:r>
              <a:rPr lang="en-US"/>
              <a:t>Click to edit Master title style</a:t>
            </a:r>
            <a:endParaRPr lang="en-US" dirty="0"/>
          </a:p>
        </p:txBody>
      </p:sp>
    </p:spTree>
    <p:extLst>
      <p:ext uri="{BB962C8B-B14F-4D97-AF65-F5344CB8AC3E}">
        <p14:creationId xmlns:p14="http://schemas.microsoft.com/office/powerpoint/2010/main" val="1478332208"/>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BAEF353-1CB5-4D48-83D3-E5ED0186579B}"/>
              </a:ext>
            </a:extLst>
          </p:cNvPr>
          <p:cNvSpPr>
            <a:spLocks noGrp="1"/>
          </p:cNvSpPr>
          <p:nvPr>
            <p:ph sz="quarter" idx="11"/>
          </p:nvPr>
        </p:nvSpPr>
        <p:spPr>
          <a:xfrm>
            <a:off x="358570" y="1371599"/>
            <a:ext cx="11474655" cy="5127779"/>
          </a:xfrm>
        </p:spPr>
        <p:txBody>
          <a:bodyPr/>
          <a:lstStyle>
            <a:lvl1pPr>
              <a:buClr>
                <a:schemeClr val="accent1"/>
              </a:buClr>
              <a:defRPr sz="3200"/>
            </a:lvl1pPr>
            <a:lvl2pPr>
              <a:buClr>
                <a:schemeClr val="accent1"/>
              </a:buClr>
              <a:defRPr sz="2800"/>
            </a:lvl2pPr>
            <a:lvl3pPr>
              <a:buClr>
                <a:schemeClr val="accent1"/>
              </a:buClr>
              <a:defRPr sz="2800"/>
            </a:lvl3pPr>
            <a:lvl4pPr>
              <a:buClr>
                <a:schemeClr val="accent1"/>
              </a:buClr>
              <a:defRPr sz="2800"/>
            </a:lvl4pPr>
            <a:lvl5pPr>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05667675"/>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4" name="Table Placeholder 3">
            <a:extLst>
              <a:ext uri="{FF2B5EF4-FFF2-40B4-BE49-F238E27FC236}">
                <a16:creationId xmlns:a16="http://schemas.microsoft.com/office/drawing/2014/main" id="{35C18CD1-5689-4421-A8CE-56BFFCE9C2BC}"/>
              </a:ext>
            </a:extLst>
          </p:cNvPr>
          <p:cNvSpPr>
            <a:spLocks noGrp="1"/>
          </p:cNvSpPr>
          <p:nvPr>
            <p:ph type="tbl" sz="quarter" idx="12"/>
          </p:nvPr>
        </p:nvSpPr>
        <p:spPr>
          <a:xfrm>
            <a:off x="358570" y="1381224"/>
            <a:ext cx="11474238" cy="5118155"/>
          </a:xfrm>
        </p:spPr>
        <p:txBody>
          <a:bodyPr anchor="ctr" anchorCtr="1"/>
          <a:lstStyle/>
          <a:p>
            <a:endParaRPr lang="en-US" dirty="0"/>
          </a:p>
        </p:txBody>
      </p:sp>
    </p:spTree>
    <p:extLst>
      <p:ext uri="{BB962C8B-B14F-4D97-AF65-F5344CB8AC3E}">
        <p14:creationId xmlns:p14="http://schemas.microsoft.com/office/powerpoint/2010/main" val="4002379648"/>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ong 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4400"/>
            </a:lvl1pPr>
          </a:lstStyle>
          <a:p>
            <a:r>
              <a:rPr lang="en-US" dirty="0"/>
              <a:t>Click to edit Master title style</a:t>
            </a:r>
          </a:p>
        </p:txBody>
      </p:sp>
      <p:sp>
        <p:nvSpPr>
          <p:cNvPr id="5" name="Text Placeholder 3">
            <a:extLst>
              <a:ext uri="{FF2B5EF4-FFF2-40B4-BE49-F238E27FC236}">
                <a16:creationId xmlns:a16="http://schemas.microsoft.com/office/drawing/2014/main" id="{741FFEA2-0FEB-4399-BE43-FBE7E64EE4D4}"/>
              </a:ext>
            </a:extLst>
          </p:cNvPr>
          <p:cNvSpPr>
            <a:spLocks noGrp="1"/>
          </p:cNvSpPr>
          <p:nvPr>
            <p:ph type="body" sz="quarter" idx="10"/>
          </p:nvPr>
        </p:nvSpPr>
        <p:spPr>
          <a:xfrm>
            <a:off x="358570" y="13716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61515647"/>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ong 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4400"/>
            </a:lvl1pPr>
          </a:lstStyle>
          <a:p>
            <a:r>
              <a:rPr lang="en-US" dirty="0"/>
              <a:t>Click to edit Master title style</a:t>
            </a:r>
          </a:p>
        </p:txBody>
      </p:sp>
    </p:spTree>
    <p:extLst>
      <p:ext uri="{BB962C8B-B14F-4D97-AF65-F5344CB8AC3E}">
        <p14:creationId xmlns:p14="http://schemas.microsoft.com/office/powerpoint/2010/main" val="502862030"/>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ally Long Title and Content">
    <p:spTree>
      <p:nvGrpSpPr>
        <p:cNvPr id="1" name=""/>
        <p:cNvGrpSpPr/>
        <p:nvPr/>
      </p:nvGrpSpPr>
      <p:grpSpPr>
        <a:xfrm>
          <a:off x="0" y="0"/>
          <a:ext cx="0" cy="0"/>
          <a:chOff x="0" y="0"/>
          <a:chExt cx="0" cy="0"/>
        </a:xfrm>
      </p:grpSpPr>
      <p:sp>
        <p:nvSpPr>
          <p:cNvPr id="6" name="Title 5"/>
          <p:cNvSpPr>
            <a:spLocks noGrp="1"/>
          </p:cNvSpPr>
          <p:nvPr>
            <p:ph type="title"/>
          </p:nvPr>
        </p:nvSpPr>
        <p:spPr>
          <a:xfrm>
            <a:off x="358570" y="358621"/>
            <a:ext cx="11474238" cy="1371600"/>
          </a:xfrm>
        </p:spPr>
        <p:txBody>
          <a:bodyPr/>
          <a:lstStyle>
            <a:lvl1pPr>
              <a:defRPr sz="4800"/>
            </a:lvl1pPr>
          </a:lstStyle>
          <a:p>
            <a:r>
              <a:rPr lang="en-US"/>
              <a:t>Click to edit Master title style</a:t>
            </a:r>
            <a:endParaRPr lang="en-US" dirty="0"/>
          </a:p>
        </p:txBody>
      </p:sp>
      <p:sp>
        <p:nvSpPr>
          <p:cNvPr id="5" name="Text Placeholder 3">
            <a:extLst>
              <a:ext uri="{FF2B5EF4-FFF2-40B4-BE49-F238E27FC236}">
                <a16:creationId xmlns:a16="http://schemas.microsoft.com/office/drawing/2014/main" id="{09E24F94-AF17-4E4A-B922-F49D0F317FA0}"/>
              </a:ext>
            </a:extLst>
          </p:cNvPr>
          <p:cNvSpPr>
            <a:spLocks noGrp="1"/>
          </p:cNvSpPr>
          <p:nvPr>
            <p:ph type="body" sz="quarter" idx="10"/>
          </p:nvPr>
        </p:nvSpPr>
        <p:spPr>
          <a:xfrm>
            <a:off x="358570" y="18288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37515625"/>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8570" y="358621"/>
            <a:ext cx="11474238" cy="896552"/>
          </a:xfrm>
          <a:prstGeom prst="rect">
            <a:avLst/>
          </a:prstGeom>
        </p:spPr>
        <p:txBody>
          <a:bodyPr vert="horz" wrap="square" lIns="91440" tIns="91440" rIns="91440" bIns="91440" rtlCol="0" anchor="t">
            <a:noAutofit/>
          </a:bodyPr>
          <a:lstStyle/>
          <a:p>
            <a:r>
              <a:rPr lang="en-US" dirty="0"/>
              <a:t>Click to edit Master title style</a:t>
            </a:r>
          </a:p>
        </p:txBody>
      </p:sp>
      <p:sp>
        <p:nvSpPr>
          <p:cNvPr id="4" name="Text Placeholder 3"/>
          <p:cNvSpPr>
            <a:spLocks noGrp="1"/>
          </p:cNvSpPr>
          <p:nvPr>
            <p:ph type="body" idx="1"/>
          </p:nvPr>
        </p:nvSpPr>
        <p:spPr>
          <a:xfrm>
            <a:off x="358570" y="1371599"/>
            <a:ext cx="11474238" cy="5127779"/>
          </a:xfrm>
          <a:prstGeom prst="rect">
            <a:avLst/>
          </a:prstGeom>
        </p:spPr>
        <p:txBody>
          <a:bodyPr vert="horz" wrap="square" lIns="91440" tIns="91440" rIns="91440" bIns="9144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04245"/>
      </p:ext>
    </p:extLst>
  </p:cSld>
  <p:clrMap bg1="lt1" tx1="dk1" bg2="lt2" tx2="dk2" accent1="accent1" accent2="accent2" accent3="accent3" accent4="accent4" accent5="accent5" accent6="accent6" hlink="hlink" folHlink="folHlink"/>
  <p:sldLayoutIdLst>
    <p:sldLayoutId id="2147483699" r:id="rId1"/>
    <p:sldLayoutId id="2147483705" r:id="rId2"/>
    <p:sldLayoutId id="2147483707" r:id="rId3"/>
    <p:sldLayoutId id="2147483731" r:id="rId4"/>
    <p:sldLayoutId id="2147483729" r:id="rId5"/>
    <p:sldLayoutId id="2147483730" r:id="rId6"/>
    <p:sldLayoutId id="2147483727" r:id="rId7"/>
    <p:sldLayoutId id="2147483733" r:id="rId8"/>
    <p:sldLayoutId id="2147483732" r:id="rId9"/>
    <p:sldLayoutId id="2147483723" r:id="rId10"/>
  </p:sldLayoutIdLst>
  <p:transition>
    <p:fade/>
  </p:transition>
  <p:txStyles>
    <p:titleStyle>
      <a:lvl1pPr algn="l" defTabSz="914367" rtl="0" eaLnBrk="1" latinLnBrk="0" hangingPunct="1">
        <a:lnSpc>
          <a:spcPct val="90000"/>
        </a:lnSpc>
        <a:spcBef>
          <a:spcPct val="0"/>
        </a:spcBef>
        <a:buNone/>
        <a:defRPr lang="en-US" sz="4800" b="0" kern="1200" cap="none" spc="-69" baseline="0" dirty="0" smtClean="0">
          <a:ln w="3175">
            <a:noFill/>
          </a:ln>
          <a:solidFill>
            <a:schemeClr val="accent1"/>
          </a:solidFill>
          <a:effectLst/>
          <a:latin typeface="+mj-lt"/>
          <a:ea typeface="+mn-ea"/>
          <a:cs typeface="Segoe UI" pitchFamily="34" charset="0"/>
        </a:defRPr>
      </a:lvl1pPr>
    </p:titleStyle>
    <p:bodyStyle>
      <a:lvl1pPr marL="224097"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3200" kern="1200" spc="0" baseline="0">
          <a:gradFill>
            <a:gsLst>
              <a:gs pos="1250">
                <a:schemeClr val="tx1"/>
              </a:gs>
              <a:gs pos="100000">
                <a:schemeClr val="tx1"/>
              </a:gs>
            </a:gsLst>
            <a:lin ang="5400000" scaled="0"/>
          </a:gradFill>
          <a:latin typeface="+mn-lt"/>
          <a:ea typeface="+mn-ea"/>
          <a:cs typeface="+mn-cs"/>
        </a:defRPr>
      </a:lvl1pPr>
      <a:lvl2pPr marL="448193"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2pPr>
      <a:lvl3pPr marL="672290"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3pPr>
      <a:lvl4pPr marL="896386"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4pPr>
      <a:lvl5pPr marL="1120483"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5pPr>
      <a:lvl6pPr marL="2514509"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6pPr>
      <a:lvl7pPr marL="2971693"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7pPr>
      <a:lvl8pPr marL="3428877"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8pPr>
      <a:lvl9pPr marL="3886061"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9pPr>
    </p:bodyStyle>
    <p:otherStyle>
      <a:defPPr>
        <a:defRPr lang="en-US"/>
      </a:defPPr>
      <a:lvl1pPr marL="0" algn="l" defTabSz="914367" rtl="0" eaLnBrk="1" latinLnBrk="0" hangingPunct="1">
        <a:defRPr sz="1765" kern="1200">
          <a:solidFill>
            <a:schemeClr val="tx1"/>
          </a:solidFill>
          <a:latin typeface="+mn-lt"/>
          <a:ea typeface="+mn-ea"/>
          <a:cs typeface="+mn-cs"/>
        </a:defRPr>
      </a:lvl1pPr>
      <a:lvl2pPr marL="457183" algn="l" defTabSz="914367" rtl="0" eaLnBrk="1" latinLnBrk="0" hangingPunct="1">
        <a:defRPr sz="1765" kern="1200">
          <a:solidFill>
            <a:schemeClr val="tx1"/>
          </a:solidFill>
          <a:latin typeface="+mn-lt"/>
          <a:ea typeface="+mn-ea"/>
          <a:cs typeface="+mn-cs"/>
        </a:defRPr>
      </a:lvl2pPr>
      <a:lvl3pPr marL="914367" algn="l" defTabSz="914367" rtl="0" eaLnBrk="1" latinLnBrk="0" hangingPunct="1">
        <a:defRPr sz="1765" kern="1200">
          <a:solidFill>
            <a:schemeClr val="tx1"/>
          </a:solidFill>
          <a:latin typeface="+mn-lt"/>
          <a:ea typeface="+mn-ea"/>
          <a:cs typeface="+mn-cs"/>
        </a:defRPr>
      </a:lvl3pPr>
      <a:lvl4pPr marL="1371550" algn="l" defTabSz="914367" rtl="0" eaLnBrk="1" latinLnBrk="0" hangingPunct="1">
        <a:defRPr sz="1765" kern="1200">
          <a:solidFill>
            <a:schemeClr val="tx1"/>
          </a:solidFill>
          <a:latin typeface="+mn-lt"/>
          <a:ea typeface="+mn-ea"/>
          <a:cs typeface="+mn-cs"/>
        </a:defRPr>
      </a:lvl4pPr>
      <a:lvl5pPr marL="1828734" algn="l" defTabSz="914367" rtl="0" eaLnBrk="1" latinLnBrk="0" hangingPunct="1">
        <a:defRPr sz="1765" kern="1200">
          <a:solidFill>
            <a:schemeClr val="tx1"/>
          </a:solidFill>
          <a:latin typeface="+mn-lt"/>
          <a:ea typeface="+mn-ea"/>
          <a:cs typeface="+mn-cs"/>
        </a:defRPr>
      </a:lvl5pPr>
      <a:lvl6pPr marL="2285918" algn="l" defTabSz="914367" rtl="0" eaLnBrk="1" latinLnBrk="0" hangingPunct="1">
        <a:defRPr sz="1765" kern="1200">
          <a:solidFill>
            <a:schemeClr val="tx1"/>
          </a:solidFill>
          <a:latin typeface="+mn-lt"/>
          <a:ea typeface="+mn-ea"/>
          <a:cs typeface="+mn-cs"/>
        </a:defRPr>
      </a:lvl6pPr>
      <a:lvl7pPr marL="2743101" algn="l" defTabSz="914367" rtl="0" eaLnBrk="1" latinLnBrk="0" hangingPunct="1">
        <a:defRPr sz="1765" kern="1200">
          <a:solidFill>
            <a:schemeClr val="tx1"/>
          </a:solidFill>
          <a:latin typeface="+mn-lt"/>
          <a:ea typeface="+mn-ea"/>
          <a:cs typeface="+mn-cs"/>
        </a:defRPr>
      </a:lvl7pPr>
      <a:lvl8pPr marL="3200284" algn="l" defTabSz="914367" rtl="0" eaLnBrk="1" latinLnBrk="0" hangingPunct="1">
        <a:defRPr sz="1765" kern="1200">
          <a:solidFill>
            <a:schemeClr val="tx1"/>
          </a:solidFill>
          <a:latin typeface="+mn-lt"/>
          <a:ea typeface="+mn-ea"/>
          <a:cs typeface="+mn-cs"/>
        </a:defRPr>
      </a:lvl8pPr>
      <a:lvl9pPr marL="3657469" algn="l" defTabSz="914367" rtl="0" eaLnBrk="1" latinLnBrk="0" hangingPunct="1">
        <a:defRPr sz="1765"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87">
          <p15:clr>
            <a:srgbClr val="5ACBF0"/>
          </p15:clr>
        </p15:guide>
        <p15:guide id="2" pos="173">
          <p15:clr>
            <a:srgbClr val="5ACBF0"/>
          </p15:clr>
        </p15:guide>
        <p15:guide id="3" pos="749">
          <p15:clr>
            <a:srgbClr val="5ACBF0"/>
          </p15:clr>
        </p15:guide>
        <p15:guide id="4" pos="1325">
          <p15:clr>
            <a:srgbClr val="5ACBF0"/>
          </p15:clr>
        </p15:guide>
        <p15:guide id="5" pos="1901">
          <p15:clr>
            <a:srgbClr val="5ACBF0"/>
          </p15:clr>
        </p15:guide>
        <p15:guide id="6" pos="2477">
          <p15:clr>
            <a:srgbClr val="5ACBF0"/>
          </p15:clr>
        </p15:guide>
        <p15:guide id="7" pos="3053">
          <p15:clr>
            <a:srgbClr val="5ACBF0"/>
          </p15:clr>
        </p15:guide>
        <p15:guide id="8" pos="3629">
          <p15:clr>
            <a:srgbClr val="5ACBF0"/>
          </p15:clr>
        </p15:guide>
        <p15:guide id="9" pos="4205">
          <p15:clr>
            <a:srgbClr val="5ACBF0"/>
          </p15:clr>
        </p15:guide>
        <p15:guide id="10" pos="4781">
          <p15:clr>
            <a:srgbClr val="5ACBF0"/>
          </p15:clr>
        </p15:guide>
        <p15:guide id="11" pos="5357">
          <p15:clr>
            <a:srgbClr val="5ACBF0"/>
          </p15:clr>
        </p15:guide>
        <p15:guide id="12" pos="5933">
          <p15:clr>
            <a:srgbClr val="5ACBF0"/>
          </p15:clr>
        </p15:guide>
        <p15:guide id="13" pos="6509">
          <p15:clr>
            <a:srgbClr val="5ACBF0"/>
          </p15:clr>
        </p15:guide>
        <p15:guide id="14" pos="7085">
          <p15:clr>
            <a:srgbClr val="5ACBF0"/>
          </p15:clr>
        </p15:guide>
        <p15:guide id="15" pos="7661">
          <p15:clr>
            <a:srgbClr val="5ACBF0"/>
          </p15:clr>
        </p15:guide>
        <p15:guide id="16" pos="288">
          <p15:clr>
            <a:srgbClr val="C35EA4"/>
          </p15:clr>
        </p15:guide>
        <p15:guide id="17" pos="7546">
          <p15:clr>
            <a:srgbClr val="C35EA4"/>
          </p15:clr>
        </p15:guide>
        <p15:guide id="18" orient="horz" pos="763">
          <p15:clr>
            <a:srgbClr val="5ACBF0"/>
          </p15:clr>
        </p15:guide>
        <p15:guide id="19" orient="horz" pos="1339">
          <p15:clr>
            <a:srgbClr val="5ACBF0"/>
          </p15:clr>
        </p15:guide>
        <p15:guide id="20" orient="horz" pos="1915">
          <p15:clr>
            <a:srgbClr val="5ACBF0"/>
          </p15:clr>
        </p15:guide>
        <p15:guide id="21" orient="horz" pos="2491">
          <p15:clr>
            <a:srgbClr val="5ACBF0"/>
          </p15:clr>
        </p15:guide>
        <p15:guide id="22" orient="horz" pos="3067">
          <p15:clr>
            <a:srgbClr val="5ACBF0"/>
          </p15:clr>
        </p15:guide>
        <p15:guide id="23" orient="horz" pos="3643">
          <p15:clr>
            <a:srgbClr val="5ACBF0"/>
          </p15:clr>
        </p15:guide>
        <p15:guide id="24" orient="horz" pos="4219">
          <p15:clr>
            <a:srgbClr val="5ACBF0"/>
          </p15:clr>
        </p15:guide>
        <p15:guide id="25" orient="horz" pos="302">
          <p15:clr>
            <a:srgbClr val="C35EA4"/>
          </p15:clr>
        </p15:guide>
        <p15:guide id="26" orient="horz" pos="4104">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5973B-AC7D-4A8C-9262-349489878C0C}"/>
              </a:ext>
            </a:extLst>
          </p:cNvPr>
          <p:cNvSpPr>
            <a:spLocks noGrp="1"/>
          </p:cNvSpPr>
          <p:nvPr>
            <p:ph type="title"/>
          </p:nvPr>
        </p:nvSpPr>
        <p:spPr/>
        <p:txBody>
          <a:bodyPr/>
          <a:lstStyle/>
          <a:p>
            <a:r>
              <a:rPr lang="en-US" altLang="en-US" dirty="0"/>
              <a:t>Managing Devices</a:t>
            </a:r>
          </a:p>
        </p:txBody>
      </p:sp>
      <p:sp>
        <p:nvSpPr>
          <p:cNvPr id="15366" name="Subtitle 2">
            <a:extLst>
              <a:ext uri="{FF2B5EF4-FFF2-40B4-BE49-F238E27FC236}">
                <a16:creationId xmlns:a16="http://schemas.microsoft.com/office/drawing/2014/main" id="{174BB5A7-6783-4D10-B6FA-EB6E2AA03191}"/>
              </a:ext>
            </a:extLst>
          </p:cNvPr>
          <p:cNvSpPr>
            <a:spLocks noGrp="1"/>
          </p:cNvSpPr>
          <p:nvPr>
            <p:ph type="body" sz="quarter" idx="16"/>
          </p:nvPr>
        </p:nvSpPr>
        <p:spPr/>
        <p:txBody>
          <a:bodyPr/>
          <a:lstStyle/>
          <a:p>
            <a:r>
              <a:rPr lang="en-US" altLang="en-US" dirty="0"/>
              <a:t>Lesson 5</a:t>
            </a:r>
          </a:p>
        </p:txBody>
      </p:sp>
    </p:spTree>
    <p:extLst>
      <p:ext uri="{BB962C8B-B14F-4D97-AF65-F5344CB8AC3E}">
        <p14:creationId xmlns:p14="http://schemas.microsoft.com/office/powerpoint/2010/main" val="61840913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45B7C91A-0DD0-4526-9A72-3AB8A8A4555E}"/>
              </a:ext>
            </a:extLst>
          </p:cNvPr>
          <p:cNvSpPr>
            <a:spLocks noGrp="1" noChangeArrowheads="1"/>
          </p:cNvSpPr>
          <p:nvPr>
            <p:ph type="title"/>
          </p:nvPr>
        </p:nvSpPr>
        <p:spPr/>
        <p:txBody>
          <a:bodyPr/>
          <a:lstStyle/>
          <a:p>
            <a:pPr eaLnBrk="1" hangingPunct="1"/>
            <a:r>
              <a:rPr lang="en-US" altLang="en-US" dirty="0"/>
              <a:t>Understanding System Devices &amp; Device Drivers</a:t>
            </a:r>
          </a:p>
        </p:txBody>
      </p:sp>
      <p:sp>
        <p:nvSpPr>
          <p:cNvPr id="33794" name="Rectangle 3">
            <a:extLst>
              <a:ext uri="{FF2B5EF4-FFF2-40B4-BE49-F238E27FC236}">
                <a16:creationId xmlns:a16="http://schemas.microsoft.com/office/drawing/2014/main" id="{765B39B0-FB6C-4F06-8E00-D8E89E761128}"/>
              </a:ext>
            </a:extLst>
          </p:cNvPr>
          <p:cNvSpPr>
            <a:spLocks noGrp="1" noChangeArrowheads="1"/>
          </p:cNvSpPr>
          <p:nvPr>
            <p:ph type="body" sz="quarter" idx="10"/>
          </p:nvPr>
        </p:nvSpPr>
        <p:spPr/>
        <p:txBody>
          <a:bodyPr/>
          <a:lstStyle/>
          <a:p>
            <a:pPr eaLnBrk="1" hangingPunct="1"/>
            <a:r>
              <a:rPr lang="en-US" altLang="en-US" dirty="0"/>
              <a:t>A computer is a collection of hardware devices, each requiring a piece of software called a device driver in order to function. </a:t>
            </a:r>
          </a:p>
          <a:p>
            <a:pPr eaLnBrk="1" hangingPunct="1"/>
            <a:r>
              <a:rPr lang="en-US" altLang="en-US" dirty="0"/>
              <a:t>Windows 10 includes a large library of device drivers. </a:t>
            </a:r>
          </a:p>
          <a:p>
            <a:pPr eaLnBrk="1" hangingPunct="1"/>
            <a:r>
              <a:rPr lang="en-US" altLang="en-US" dirty="0"/>
              <a:t>The main </a:t>
            </a:r>
            <a:r>
              <a:rPr lang="en-US" altLang="en-US" b="1" i="1" dirty="0"/>
              <a:t>video device</a:t>
            </a:r>
            <a:r>
              <a:rPr lang="en-US" altLang="en-US" dirty="0"/>
              <a:t> on a computer is the video adapter or card. </a:t>
            </a:r>
          </a:p>
          <a:p>
            <a:pPr eaLnBrk="1" hangingPunct="1"/>
            <a:r>
              <a:rPr lang="en-US" altLang="en-US" dirty="0"/>
              <a:t>The main </a:t>
            </a:r>
            <a:r>
              <a:rPr lang="en-US" altLang="en-US" b="1" i="1" dirty="0"/>
              <a:t>audio device</a:t>
            </a:r>
            <a:r>
              <a:rPr lang="en-US" altLang="en-US" dirty="0"/>
              <a:t> in a computer is a sound card. </a:t>
            </a:r>
          </a:p>
        </p:txBody>
      </p:sp>
    </p:spTree>
    <p:extLst>
      <p:ext uri="{BB962C8B-B14F-4D97-AF65-F5344CB8AC3E}">
        <p14:creationId xmlns:p14="http://schemas.microsoft.com/office/powerpoint/2010/main" val="136804084"/>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0B4169B1-2770-4241-AD18-ACF44B8373AC}"/>
              </a:ext>
            </a:extLst>
          </p:cNvPr>
          <p:cNvSpPr>
            <a:spLocks noGrp="1" noChangeArrowheads="1"/>
          </p:cNvSpPr>
          <p:nvPr>
            <p:ph type="title"/>
          </p:nvPr>
        </p:nvSpPr>
        <p:spPr/>
        <p:txBody>
          <a:bodyPr/>
          <a:lstStyle/>
          <a:p>
            <a:pPr eaLnBrk="1" hangingPunct="1"/>
            <a:r>
              <a:rPr lang="en-US" altLang="en-US" dirty="0"/>
              <a:t>Plug-and-Play</a:t>
            </a:r>
          </a:p>
        </p:txBody>
      </p:sp>
      <p:sp>
        <p:nvSpPr>
          <p:cNvPr id="35842" name="Rectangle 3">
            <a:extLst>
              <a:ext uri="{FF2B5EF4-FFF2-40B4-BE49-F238E27FC236}">
                <a16:creationId xmlns:a16="http://schemas.microsoft.com/office/drawing/2014/main" id="{3358E1F3-8931-4119-9360-9CC26B3D7486}"/>
              </a:ext>
            </a:extLst>
          </p:cNvPr>
          <p:cNvSpPr>
            <a:spLocks noGrp="1" noChangeArrowheads="1"/>
          </p:cNvSpPr>
          <p:nvPr>
            <p:ph type="body" sz="quarter" idx="10"/>
          </p:nvPr>
        </p:nvSpPr>
        <p:spPr/>
        <p:txBody>
          <a:bodyPr/>
          <a:lstStyle/>
          <a:p>
            <a:pPr eaLnBrk="1" hangingPunct="1"/>
            <a:r>
              <a:rPr lang="en-US" altLang="en-US" sz="2800" dirty="0"/>
              <a:t>Nearly all modern devices that you attach to a computer port are automatically detected by the operating system. This is part of plug-and-play (PnP) technology. </a:t>
            </a:r>
          </a:p>
          <a:p>
            <a:pPr eaLnBrk="1" hangingPunct="1"/>
            <a:r>
              <a:rPr lang="en-US" altLang="en-US" sz="2800" dirty="0"/>
              <a:t>As long as a PnP device is plugged into your computer and powered on (if the device requires power, like a printer), Windows detects the device and automatically installs the drivers.</a:t>
            </a:r>
          </a:p>
        </p:txBody>
      </p:sp>
    </p:spTree>
    <p:extLst>
      <p:ext uri="{BB962C8B-B14F-4D97-AF65-F5344CB8AC3E}">
        <p14:creationId xmlns:p14="http://schemas.microsoft.com/office/powerpoint/2010/main" val="2928058278"/>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4987FF98-1BBC-4F08-BDCB-C273AA218BBF}"/>
              </a:ext>
            </a:extLst>
          </p:cNvPr>
          <p:cNvSpPr>
            <a:spLocks noGrp="1" noChangeArrowheads="1"/>
          </p:cNvSpPr>
          <p:nvPr>
            <p:ph type="title"/>
          </p:nvPr>
        </p:nvSpPr>
        <p:spPr/>
        <p:txBody>
          <a:bodyPr/>
          <a:lstStyle/>
          <a:p>
            <a:pPr eaLnBrk="1" hangingPunct="1"/>
            <a:r>
              <a:rPr lang="en-US" altLang="en-US" dirty="0"/>
              <a:t>Device Management</a:t>
            </a:r>
          </a:p>
        </p:txBody>
      </p:sp>
      <p:sp>
        <p:nvSpPr>
          <p:cNvPr id="37890" name="Rectangle 3">
            <a:extLst>
              <a:ext uri="{FF2B5EF4-FFF2-40B4-BE49-F238E27FC236}">
                <a16:creationId xmlns:a16="http://schemas.microsoft.com/office/drawing/2014/main" id="{22853DF2-B17A-42E2-807B-C5225F4BFFE2}"/>
              </a:ext>
            </a:extLst>
          </p:cNvPr>
          <p:cNvSpPr>
            <a:spLocks noGrp="1" noChangeArrowheads="1"/>
          </p:cNvSpPr>
          <p:nvPr>
            <p:ph type="body" sz="quarter" idx="10"/>
          </p:nvPr>
        </p:nvSpPr>
        <p:spPr/>
        <p:txBody>
          <a:bodyPr/>
          <a:lstStyle/>
          <a:p>
            <a:pPr eaLnBrk="1" hangingPunct="1"/>
            <a:r>
              <a:rPr lang="en-US" altLang="en-US" dirty="0"/>
              <a:t>In most cases, the information the device driver provides is integrated into the Windows interface. </a:t>
            </a:r>
          </a:p>
          <a:p>
            <a:pPr eaLnBrk="1" hangingPunct="1"/>
            <a:r>
              <a:rPr lang="en-US" altLang="en-US" dirty="0"/>
              <a:t>For example, the Properties dialog box for a printer includes generic system information, such as which port the printer is connected to and who is permitted to use it. </a:t>
            </a:r>
          </a:p>
          <a:p>
            <a:pPr eaLnBrk="1" hangingPunct="1"/>
            <a:r>
              <a:rPr lang="en-US" altLang="en-US" dirty="0"/>
              <a:t>Other tabs, and particularly the Device Settings tab, are based on hardware-specific information provided by the device driver. </a:t>
            </a:r>
          </a:p>
        </p:txBody>
      </p:sp>
    </p:spTree>
    <p:extLst>
      <p:ext uri="{BB962C8B-B14F-4D97-AF65-F5344CB8AC3E}">
        <p14:creationId xmlns:p14="http://schemas.microsoft.com/office/powerpoint/2010/main" val="897761470"/>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80695BD0-A423-4163-989C-8F5D049971F9}"/>
              </a:ext>
            </a:extLst>
          </p:cNvPr>
          <p:cNvSpPr>
            <a:spLocks noGrp="1" noChangeArrowheads="1"/>
          </p:cNvSpPr>
          <p:nvPr>
            <p:ph type="title"/>
          </p:nvPr>
        </p:nvSpPr>
        <p:spPr/>
        <p:txBody>
          <a:bodyPr/>
          <a:lstStyle/>
          <a:p>
            <a:pPr eaLnBrk="1" hangingPunct="1"/>
            <a:r>
              <a:rPr lang="en-US" altLang="en-US" dirty="0"/>
              <a:t>The General Tab</a:t>
            </a:r>
          </a:p>
        </p:txBody>
      </p:sp>
      <p:pic>
        <p:nvPicPr>
          <p:cNvPr id="39938" name="Picture 1" descr="Screenshot of the General tab of a Printer Properties dialog box.&#10;" title="The General tab of a printer's Properties dialog box">
            <a:extLst>
              <a:ext uri="{FF2B5EF4-FFF2-40B4-BE49-F238E27FC236}">
                <a16:creationId xmlns:a16="http://schemas.microsoft.com/office/drawing/2014/main" id="{E7127DA9-4E55-4A73-B740-AEB5898E41B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1600200"/>
            <a:ext cx="4114800" cy="4668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83512009"/>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CE20B620-4E05-44FB-8AB3-FD869B4754AE}"/>
              </a:ext>
            </a:extLst>
          </p:cNvPr>
          <p:cNvSpPr>
            <a:spLocks noGrp="1" noChangeArrowheads="1"/>
          </p:cNvSpPr>
          <p:nvPr>
            <p:ph type="title"/>
          </p:nvPr>
        </p:nvSpPr>
        <p:spPr/>
        <p:txBody>
          <a:bodyPr/>
          <a:lstStyle/>
          <a:p>
            <a:pPr eaLnBrk="1" hangingPunct="1"/>
            <a:r>
              <a:rPr lang="en-US" altLang="en-US" dirty="0"/>
              <a:t>The Device Settings Tab</a:t>
            </a:r>
          </a:p>
        </p:txBody>
      </p:sp>
      <p:pic>
        <p:nvPicPr>
          <p:cNvPr id="41986" name="Picture 2" descr="Screenshot of the Device Settings tab of a printer's Properties dialog box.&#10;" title=" The Device Settings tab of a printer's Properties dialog box">
            <a:extLst>
              <a:ext uri="{FF2B5EF4-FFF2-40B4-BE49-F238E27FC236}">
                <a16:creationId xmlns:a16="http://schemas.microsoft.com/office/drawing/2014/main" id="{5C460735-DC80-4757-97F2-9E0039BB832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1676400"/>
            <a:ext cx="40513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4248389"/>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F8FC3B6A-A595-4281-A11C-D649BE5D7AAB}"/>
              </a:ext>
            </a:extLst>
          </p:cNvPr>
          <p:cNvSpPr>
            <a:spLocks noGrp="1" noChangeArrowheads="1"/>
          </p:cNvSpPr>
          <p:nvPr>
            <p:ph type="title"/>
          </p:nvPr>
        </p:nvSpPr>
        <p:spPr/>
        <p:txBody>
          <a:bodyPr/>
          <a:lstStyle/>
          <a:p>
            <a:pPr eaLnBrk="1" hangingPunct="1"/>
            <a:r>
              <a:rPr lang="en-US" altLang="en-US" dirty="0"/>
              <a:t>Using the Devices &amp; Printers Folder</a:t>
            </a:r>
          </a:p>
        </p:txBody>
      </p:sp>
      <p:sp>
        <p:nvSpPr>
          <p:cNvPr id="44034" name="Rectangle 3">
            <a:extLst>
              <a:ext uri="{FF2B5EF4-FFF2-40B4-BE49-F238E27FC236}">
                <a16:creationId xmlns:a16="http://schemas.microsoft.com/office/drawing/2014/main" id="{94C986B5-9A3A-43B1-B74A-721263516E57}"/>
              </a:ext>
            </a:extLst>
          </p:cNvPr>
          <p:cNvSpPr>
            <a:spLocks noGrp="1" noChangeArrowheads="1"/>
          </p:cNvSpPr>
          <p:nvPr>
            <p:ph type="body" sz="quarter" idx="10"/>
          </p:nvPr>
        </p:nvSpPr>
        <p:spPr/>
        <p:txBody>
          <a:bodyPr/>
          <a:lstStyle/>
          <a:p>
            <a:pPr eaLnBrk="1" hangingPunct="1"/>
            <a:r>
              <a:rPr lang="en-US" altLang="en-US" dirty="0"/>
              <a:t>Windows 10 includes the </a:t>
            </a:r>
            <a:r>
              <a:rPr lang="en-US" altLang="en-US" b="1" i="1" dirty="0"/>
              <a:t>Devices and Printers folder</a:t>
            </a:r>
            <a:r>
              <a:rPr lang="en-US" altLang="en-US" dirty="0"/>
              <a:t> to quickly allow users to see all the devices connected to the computer and to configure and troubleshoot these devices. </a:t>
            </a:r>
          </a:p>
          <a:p>
            <a:pPr eaLnBrk="1" hangingPunct="1"/>
            <a:r>
              <a:rPr lang="en-US" altLang="en-US" dirty="0"/>
              <a:t>It also allows you to view information about the make, model, and manufacturer and give you detailed information about the sync capabilities of a mobile phone or other mobile devices. </a:t>
            </a:r>
          </a:p>
        </p:txBody>
      </p:sp>
    </p:spTree>
    <p:extLst>
      <p:ext uri="{BB962C8B-B14F-4D97-AF65-F5344CB8AC3E}">
        <p14:creationId xmlns:p14="http://schemas.microsoft.com/office/powerpoint/2010/main" val="4157832850"/>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94760DC9-0274-45B3-A0B8-5939942AA8F2}"/>
              </a:ext>
            </a:extLst>
          </p:cNvPr>
          <p:cNvSpPr>
            <a:spLocks noGrp="1" noChangeArrowheads="1"/>
          </p:cNvSpPr>
          <p:nvPr>
            <p:ph type="title"/>
          </p:nvPr>
        </p:nvSpPr>
        <p:spPr/>
        <p:txBody>
          <a:bodyPr/>
          <a:lstStyle/>
          <a:p>
            <a:pPr eaLnBrk="1" hangingPunct="1"/>
            <a:r>
              <a:rPr lang="en-US" altLang="en-US" dirty="0"/>
              <a:t>The Devices and Printers Folder</a:t>
            </a:r>
          </a:p>
        </p:txBody>
      </p:sp>
      <p:pic>
        <p:nvPicPr>
          <p:cNvPr id="46082" name="Picture 2" descr="Screenshot of the Devices and Printers window.&#10;" title="Devices and Printers">
            <a:extLst>
              <a:ext uri="{FF2B5EF4-FFF2-40B4-BE49-F238E27FC236}">
                <a16:creationId xmlns:a16="http://schemas.microsoft.com/office/drawing/2014/main" id="{C60599D1-9760-4AAA-8E13-0BFBBF5ED70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1600200"/>
            <a:ext cx="5411788"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33434561"/>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F7EDC4C2-19C3-4DF7-ACBF-A15CB54DD1C0}"/>
              </a:ext>
            </a:extLst>
          </p:cNvPr>
          <p:cNvSpPr>
            <a:spLocks noGrp="1" noChangeArrowheads="1"/>
          </p:cNvSpPr>
          <p:nvPr>
            <p:ph type="title"/>
          </p:nvPr>
        </p:nvSpPr>
        <p:spPr/>
        <p:txBody>
          <a:bodyPr/>
          <a:lstStyle/>
          <a:p>
            <a:pPr eaLnBrk="1" hangingPunct="1"/>
            <a:r>
              <a:rPr lang="en-US" altLang="en-US" dirty="0"/>
              <a:t>Using Device Manager</a:t>
            </a:r>
          </a:p>
        </p:txBody>
      </p:sp>
      <p:sp>
        <p:nvSpPr>
          <p:cNvPr id="48130" name="Rectangle 3">
            <a:extLst>
              <a:ext uri="{FF2B5EF4-FFF2-40B4-BE49-F238E27FC236}">
                <a16:creationId xmlns:a16="http://schemas.microsoft.com/office/drawing/2014/main" id="{5DDA147A-274A-46FB-8476-6E71F6C537CE}"/>
              </a:ext>
            </a:extLst>
          </p:cNvPr>
          <p:cNvSpPr>
            <a:spLocks noGrp="1" noChangeArrowheads="1"/>
          </p:cNvSpPr>
          <p:nvPr>
            <p:ph type="body" sz="quarter" idx="10"/>
          </p:nvPr>
        </p:nvSpPr>
        <p:spPr/>
        <p:txBody>
          <a:bodyPr/>
          <a:lstStyle/>
          <a:p>
            <a:pPr eaLnBrk="1" hangingPunct="1"/>
            <a:r>
              <a:rPr lang="en-US" altLang="en-US" dirty="0"/>
              <a:t>The Windows 10 tool for managing devices and their drivers is called </a:t>
            </a:r>
            <a:r>
              <a:rPr lang="en-US" altLang="en-US" b="1" i="1" dirty="0"/>
              <a:t>Device Manager</a:t>
            </a:r>
            <a:r>
              <a:rPr lang="en-US" altLang="en-US" dirty="0"/>
              <a:t>. </a:t>
            </a:r>
          </a:p>
          <a:p>
            <a:pPr eaLnBrk="1" hangingPunct="1"/>
            <a:r>
              <a:rPr lang="en-US" altLang="en-US" dirty="0"/>
              <a:t>You can use Device Manager to get information about the devices installed in the computer, as well as install, update, and troubleshoot device drivers. </a:t>
            </a:r>
          </a:p>
        </p:txBody>
      </p:sp>
    </p:spTree>
    <p:extLst>
      <p:ext uri="{BB962C8B-B14F-4D97-AF65-F5344CB8AC3E}">
        <p14:creationId xmlns:p14="http://schemas.microsoft.com/office/powerpoint/2010/main" val="4294182967"/>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70ACC3B8-EE58-4C01-9FEC-2CB94CF7BDA3}"/>
              </a:ext>
            </a:extLst>
          </p:cNvPr>
          <p:cNvSpPr>
            <a:spLocks noGrp="1" noChangeArrowheads="1"/>
          </p:cNvSpPr>
          <p:nvPr>
            <p:ph type="title"/>
          </p:nvPr>
        </p:nvSpPr>
        <p:spPr/>
        <p:txBody>
          <a:bodyPr/>
          <a:lstStyle/>
          <a:p>
            <a:pPr eaLnBrk="1" hangingPunct="1"/>
            <a:r>
              <a:rPr lang="en-US" altLang="en-US" dirty="0"/>
              <a:t>Device Manager</a:t>
            </a:r>
          </a:p>
        </p:txBody>
      </p:sp>
      <p:pic>
        <p:nvPicPr>
          <p:cNvPr id="50178" name="Picture 2" descr="Screenshot of the Device Manager window.&#10;" title="The Windows 10 Device Manager">
            <a:extLst>
              <a:ext uri="{FF2B5EF4-FFF2-40B4-BE49-F238E27FC236}">
                <a16:creationId xmlns:a16="http://schemas.microsoft.com/office/drawing/2014/main" id="{6B8B153B-B76E-4460-A15B-C4A79B4ADD1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1600200"/>
            <a:ext cx="5099050" cy="474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30371057"/>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4B8B3FC5-F609-4EF1-8ECE-4FA5E7CE952A}"/>
              </a:ext>
            </a:extLst>
          </p:cNvPr>
          <p:cNvSpPr>
            <a:spLocks noGrp="1" noChangeArrowheads="1"/>
          </p:cNvSpPr>
          <p:nvPr>
            <p:ph type="title"/>
          </p:nvPr>
        </p:nvSpPr>
        <p:spPr/>
        <p:txBody>
          <a:bodyPr/>
          <a:lstStyle/>
          <a:p>
            <a:pPr eaLnBrk="1" hangingPunct="1"/>
            <a:r>
              <a:rPr lang="en-US" altLang="en-US" dirty="0"/>
              <a:t>Troubleshooting Problem Devices	(1/2)</a:t>
            </a:r>
          </a:p>
        </p:txBody>
      </p:sp>
      <p:sp>
        <p:nvSpPr>
          <p:cNvPr id="52226" name="Rectangle 3">
            <a:extLst>
              <a:ext uri="{FF2B5EF4-FFF2-40B4-BE49-F238E27FC236}">
                <a16:creationId xmlns:a16="http://schemas.microsoft.com/office/drawing/2014/main" id="{EE55FBEA-33D7-45B2-A6EA-541AF62CB451}"/>
              </a:ext>
            </a:extLst>
          </p:cNvPr>
          <p:cNvSpPr>
            <a:spLocks noGrp="1" noChangeArrowheads="1"/>
          </p:cNvSpPr>
          <p:nvPr>
            <p:ph type="body" sz="quarter" idx="10"/>
          </p:nvPr>
        </p:nvSpPr>
        <p:spPr/>
        <p:txBody>
          <a:bodyPr/>
          <a:lstStyle/>
          <a:p>
            <a:pPr eaLnBrk="1" hangingPunct="1"/>
            <a:r>
              <a:rPr lang="en-US" altLang="en-US" dirty="0"/>
              <a:t>The Action Center shows important notifications related to the security and maintenance of your computer. </a:t>
            </a:r>
          </a:p>
          <a:p>
            <a:pPr eaLnBrk="1" hangingPunct="1"/>
            <a:r>
              <a:rPr lang="en-US" altLang="en-US" dirty="0"/>
              <a:t>When problems occur, you will be alerted to investigate them further. </a:t>
            </a:r>
          </a:p>
        </p:txBody>
      </p:sp>
    </p:spTree>
    <p:extLst>
      <p:ext uri="{BB962C8B-B14F-4D97-AF65-F5344CB8AC3E}">
        <p14:creationId xmlns:p14="http://schemas.microsoft.com/office/powerpoint/2010/main" val="2931129899"/>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a:extLst>
              <a:ext uri="{FF2B5EF4-FFF2-40B4-BE49-F238E27FC236}">
                <a16:creationId xmlns:a16="http://schemas.microsoft.com/office/drawing/2014/main" id="{62E3C4BD-60EF-4120-8AAC-ADD717C900D6}"/>
              </a:ext>
            </a:extLst>
          </p:cNvPr>
          <p:cNvSpPr>
            <a:spLocks noGrp="1" noChangeArrowheads="1"/>
          </p:cNvSpPr>
          <p:nvPr>
            <p:ph type="title"/>
          </p:nvPr>
        </p:nvSpPr>
        <p:spPr/>
        <p:txBody>
          <a:bodyPr/>
          <a:lstStyle/>
          <a:p>
            <a:pPr eaLnBrk="1" hangingPunct="1"/>
            <a:r>
              <a:rPr lang="en-US" altLang="en-US" dirty="0"/>
              <a:t>Objectives</a:t>
            </a:r>
          </a:p>
        </p:txBody>
      </p:sp>
      <p:graphicFrame>
        <p:nvGraphicFramePr>
          <p:cNvPr id="6" name="Content Placeholder 6" descr="Table listing skills/concepts, exam objectives, and objective numbers covered in this lesson." title="Objectives Table">
            <a:extLst>
              <a:ext uri="{FF2B5EF4-FFF2-40B4-BE49-F238E27FC236}">
                <a16:creationId xmlns:a16="http://schemas.microsoft.com/office/drawing/2014/main" id="{455C4BA9-AF60-4B0B-BF49-3BAEF43D29BB}"/>
              </a:ext>
            </a:extLst>
          </p:cNvPr>
          <p:cNvGraphicFramePr>
            <a:graphicFrameLocks/>
          </p:cNvGraphicFramePr>
          <p:nvPr>
            <p:extLst>
              <p:ext uri="{D42A27DB-BD31-4B8C-83A1-F6EECF244321}">
                <p14:modId xmlns:p14="http://schemas.microsoft.com/office/powerpoint/2010/main" val="1104203049"/>
              </p:ext>
            </p:extLst>
          </p:nvPr>
        </p:nvGraphicFramePr>
        <p:xfrm>
          <a:off x="358570" y="1255173"/>
          <a:ext cx="11474451" cy="2528062"/>
        </p:xfrm>
        <a:graphic>
          <a:graphicData uri="http://schemas.openxmlformats.org/drawingml/2006/table">
            <a:tbl>
              <a:tblPr firstRow="1" bandCol="1">
                <a:tableStyleId>{5C22544A-7EE6-4342-B048-85BDC9FD1C3A}</a:tableStyleId>
              </a:tblPr>
              <a:tblGrid>
                <a:gridCol w="3824817">
                  <a:extLst>
                    <a:ext uri="{9D8B030D-6E8A-4147-A177-3AD203B41FA5}">
                      <a16:colId xmlns:a16="http://schemas.microsoft.com/office/drawing/2014/main" val="1006841083"/>
                    </a:ext>
                  </a:extLst>
                </a:gridCol>
                <a:gridCol w="5326168">
                  <a:extLst>
                    <a:ext uri="{9D8B030D-6E8A-4147-A177-3AD203B41FA5}">
                      <a16:colId xmlns:a16="http://schemas.microsoft.com/office/drawing/2014/main" val="2431056323"/>
                    </a:ext>
                  </a:extLst>
                </a:gridCol>
                <a:gridCol w="2323466">
                  <a:extLst>
                    <a:ext uri="{9D8B030D-6E8A-4147-A177-3AD203B41FA5}">
                      <a16:colId xmlns:a16="http://schemas.microsoft.com/office/drawing/2014/main" val="465048140"/>
                    </a:ext>
                  </a:extLst>
                </a:gridCol>
              </a:tblGrid>
              <a:tr h="370840">
                <a:tc>
                  <a:txBody>
                    <a:bodyPr/>
                    <a:lstStyle/>
                    <a:p>
                      <a:r>
                        <a:rPr lang="en-US" dirty="0"/>
                        <a:t>Skill/Concept</a:t>
                      </a:r>
                    </a:p>
                  </a:txBody>
                  <a:tcPr/>
                </a:tc>
                <a:tc>
                  <a:txBody>
                    <a:bodyPr/>
                    <a:lstStyle/>
                    <a:p>
                      <a:r>
                        <a:rPr lang="en-US" dirty="0"/>
                        <a:t>Exam Objective</a:t>
                      </a:r>
                    </a:p>
                  </a:txBody>
                  <a:tcPr/>
                </a:tc>
                <a:tc>
                  <a:txBody>
                    <a:bodyPr/>
                    <a:lstStyle/>
                    <a:p>
                      <a:pPr algn="ctr"/>
                      <a:r>
                        <a:rPr lang="en-US" dirty="0"/>
                        <a:t>Objective Number</a:t>
                      </a:r>
                    </a:p>
                  </a:txBody>
                  <a:tcPr/>
                </a:tc>
                <a:extLst>
                  <a:ext uri="{0D108BD9-81ED-4DB2-BD59-A6C34878D82A}">
                    <a16:rowId xmlns:a16="http://schemas.microsoft.com/office/drawing/2014/main" val="266715333"/>
                  </a:ext>
                </a:extLst>
              </a:tr>
              <a:tr h="370840">
                <a:tc>
                  <a:txBody>
                    <a:bodyPr/>
                    <a:lstStyle/>
                    <a:p>
                      <a:r>
                        <a:rPr lang="en-US" dirty="0"/>
                        <a:t>Understand Cloud Storage</a:t>
                      </a:r>
                    </a:p>
                  </a:txBody>
                  <a:tcPr/>
                </a:tc>
                <a:tc>
                  <a:txBody>
                    <a:bodyPr/>
                    <a:lstStyle/>
                    <a:p>
                      <a:r>
                        <a:rPr lang="en-US" dirty="0"/>
                        <a:t>Understand storage</a:t>
                      </a:r>
                    </a:p>
                    <a:p>
                      <a:r>
                        <a:rPr lang="en-US" dirty="0"/>
                        <a:t>Understand backup and recovery methods</a:t>
                      </a:r>
                    </a:p>
                  </a:txBody>
                  <a:tcPr/>
                </a:tc>
                <a:tc>
                  <a:txBody>
                    <a:bodyPr/>
                    <a:lstStyle/>
                    <a:p>
                      <a:pPr algn="ctr"/>
                      <a:r>
                        <a:rPr lang="en-US" dirty="0"/>
                        <a:t>5.2</a:t>
                      </a:r>
                    </a:p>
                    <a:p>
                      <a:pPr algn="ctr"/>
                      <a:r>
                        <a:rPr lang="en-US" dirty="0"/>
                        <a:t>6.1</a:t>
                      </a:r>
                    </a:p>
                  </a:txBody>
                  <a:tcPr/>
                </a:tc>
                <a:extLst>
                  <a:ext uri="{0D108BD9-81ED-4DB2-BD59-A6C34878D82A}">
                    <a16:rowId xmlns:a16="http://schemas.microsoft.com/office/drawing/2014/main" val="3143179939"/>
                  </a:ext>
                </a:extLst>
              </a:tr>
              <a:tr h="370840">
                <a:tc>
                  <a:txBody>
                    <a:bodyPr/>
                    <a:lstStyle/>
                    <a:p>
                      <a:r>
                        <a:rPr lang="en-US" dirty="0"/>
                        <a:t>Understanding Printing Devices</a:t>
                      </a:r>
                    </a:p>
                  </a:txBody>
                  <a:tcPr/>
                </a:tc>
                <a:tc>
                  <a:txBody>
                    <a:bodyPr/>
                    <a:lstStyle/>
                    <a:p>
                      <a:r>
                        <a:rPr lang="en-US" dirty="0"/>
                        <a:t>Understand printing devices</a:t>
                      </a:r>
                    </a:p>
                    <a:p>
                      <a:r>
                        <a:rPr lang="en-US" dirty="0"/>
                        <a:t>Connect devices</a:t>
                      </a:r>
                    </a:p>
                    <a:p>
                      <a:r>
                        <a:rPr lang="en-US" dirty="0"/>
                        <a:t>Understand file and print sharing</a:t>
                      </a:r>
                    </a:p>
                  </a:txBody>
                  <a:tcPr/>
                </a:tc>
                <a:tc>
                  <a:txBody>
                    <a:bodyPr/>
                    <a:lstStyle/>
                    <a:p>
                      <a:pPr algn="ctr"/>
                      <a:r>
                        <a:rPr lang="en-US" dirty="0"/>
                        <a:t>5.3</a:t>
                      </a:r>
                    </a:p>
                    <a:p>
                      <a:pPr algn="ctr"/>
                      <a:r>
                        <a:rPr lang="en-US" dirty="0"/>
                        <a:t>5.1</a:t>
                      </a:r>
                    </a:p>
                    <a:p>
                      <a:pPr algn="ctr"/>
                      <a:r>
                        <a:rPr lang="en-US" dirty="0"/>
                        <a:t>4.2</a:t>
                      </a:r>
                    </a:p>
                  </a:txBody>
                  <a:tcPr/>
                </a:tc>
                <a:extLst>
                  <a:ext uri="{0D108BD9-81ED-4DB2-BD59-A6C34878D82A}">
                    <a16:rowId xmlns:a16="http://schemas.microsoft.com/office/drawing/2014/main" val="2615369099"/>
                  </a:ext>
                </a:extLst>
              </a:tr>
              <a:tr h="370840">
                <a:tc>
                  <a:txBody>
                    <a:bodyPr/>
                    <a:lstStyle/>
                    <a:p>
                      <a:r>
                        <a:rPr lang="en-US" dirty="0"/>
                        <a:t>Understanding System Devices and Device Drivers</a:t>
                      </a:r>
                    </a:p>
                  </a:txBody>
                  <a:tcPr/>
                </a:tc>
                <a:tc>
                  <a:txBody>
                    <a:bodyPr/>
                    <a:lstStyle/>
                    <a:p>
                      <a:r>
                        <a:rPr lang="en-US" dirty="0"/>
                        <a:t>Understand system devices</a:t>
                      </a:r>
                    </a:p>
                    <a:p>
                      <a:r>
                        <a:rPr lang="en-US" dirty="0"/>
                        <a:t>Connect devices</a:t>
                      </a:r>
                    </a:p>
                  </a:txBody>
                  <a:tcPr/>
                </a:tc>
                <a:tc>
                  <a:txBody>
                    <a:bodyPr/>
                    <a:lstStyle/>
                    <a:p>
                      <a:pPr algn="ctr"/>
                      <a:r>
                        <a:rPr lang="en-US" dirty="0"/>
                        <a:t>5.4</a:t>
                      </a:r>
                    </a:p>
                    <a:p>
                      <a:pPr algn="ctr"/>
                      <a:r>
                        <a:rPr lang="en-US" dirty="0"/>
                        <a:t>5.1</a:t>
                      </a:r>
                    </a:p>
                  </a:txBody>
                  <a:tcPr/>
                </a:tc>
                <a:extLst>
                  <a:ext uri="{0D108BD9-81ED-4DB2-BD59-A6C34878D82A}">
                    <a16:rowId xmlns:a16="http://schemas.microsoft.com/office/drawing/2014/main" val="2440610045"/>
                  </a:ext>
                </a:extLst>
              </a:tr>
            </a:tbl>
          </a:graphicData>
        </a:graphic>
      </p:graphicFrame>
    </p:spTree>
    <p:extLst>
      <p:ext uri="{BB962C8B-B14F-4D97-AF65-F5344CB8AC3E}">
        <p14:creationId xmlns:p14="http://schemas.microsoft.com/office/powerpoint/2010/main" val="4027503453"/>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D3970A08-F743-48AB-B2F6-52E9DC09E8E4}"/>
              </a:ext>
            </a:extLst>
          </p:cNvPr>
          <p:cNvSpPr>
            <a:spLocks noGrp="1" noChangeArrowheads="1"/>
          </p:cNvSpPr>
          <p:nvPr>
            <p:ph type="title"/>
          </p:nvPr>
        </p:nvSpPr>
        <p:spPr/>
        <p:txBody>
          <a:bodyPr/>
          <a:lstStyle/>
          <a:p>
            <a:pPr eaLnBrk="1" hangingPunct="1"/>
            <a:r>
              <a:rPr lang="en-US" altLang="en-US" dirty="0"/>
              <a:t>Troubleshooting Problem Devices	(2/2)</a:t>
            </a:r>
          </a:p>
        </p:txBody>
      </p:sp>
      <p:pic>
        <p:nvPicPr>
          <p:cNvPr id="54274" name="Picture 1" descr="Screenshot of the Action Center window.&#10;" title="Viewing the Action Center">
            <a:extLst>
              <a:ext uri="{FF2B5EF4-FFF2-40B4-BE49-F238E27FC236}">
                <a16:creationId xmlns:a16="http://schemas.microsoft.com/office/drawing/2014/main" id="{0BBA695F-13C3-4E6C-BD3D-1A329172886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1676400"/>
            <a:ext cx="2209800" cy="461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9672058"/>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407FF8D9-71BE-4EBB-A9C2-6D809DC794FE}"/>
              </a:ext>
            </a:extLst>
          </p:cNvPr>
          <p:cNvSpPr>
            <a:spLocks noGrp="1" noChangeArrowheads="1"/>
          </p:cNvSpPr>
          <p:nvPr>
            <p:ph type="title"/>
          </p:nvPr>
        </p:nvSpPr>
        <p:spPr/>
        <p:txBody>
          <a:bodyPr/>
          <a:lstStyle/>
          <a:p>
            <a:pPr eaLnBrk="1" hangingPunct="1"/>
            <a:r>
              <a:rPr lang="en-US" altLang="en-US" dirty="0"/>
              <a:t>Summary	(1/5)</a:t>
            </a:r>
          </a:p>
        </p:txBody>
      </p:sp>
      <p:sp>
        <p:nvSpPr>
          <p:cNvPr id="56322" name="Rectangle 3">
            <a:extLst>
              <a:ext uri="{FF2B5EF4-FFF2-40B4-BE49-F238E27FC236}">
                <a16:creationId xmlns:a16="http://schemas.microsoft.com/office/drawing/2014/main" id="{D6837143-65D1-4673-B52A-004CD258F55F}"/>
              </a:ext>
            </a:extLst>
          </p:cNvPr>
          <p:cNvSpPr>
            <a:spLocks noGrp="1" noChangeArrowheads="1"/>
          </p:cNvSpPr>
          <p:nvPr>
            <p:ph type="body" sz="quarter" idx="10"/>
          </p:nvPr>
        </p:nvSpPr>
        <p:spPr/>
        <p:txBody>
          <a:bodyPr/>
          <a:lstStyle/>
          <a:p>
            <a:r>
              <a:rPr lang="en-US" altLang="en-US" sz="2800" dirty="0"/>
              <a:t>Cloud storage is remote data storage with backups, but can also include application hosting. </a:t>
            </a:r>
          </a:p>
          <a:p>
            <a:r>
              <a:rPr lang="en-US" altLang="en-US" sz="2800" dirty="0"/>
              <a:t>You can use applications like Microsoft Word and Outlook, along with many other applications, over the internet. </a:t>
            </a:r>
          </a:p>
          <a:p>
            <a:r>
              <a:rPr lang="en-US" altLang="en-US" sz="2800" dirty="0"/>
              <a:t>Client machines can run applications from the cloud and access data; in fact, they can maintain complete control of their data and security. </a:t>
            </a:r>
          </a:p>
          <a:p>
            <a:r>
              <a:rPr lang="en-US" altLang="en-US" sz="2800" dirty="0"/>
              <a:t>OneDrive is a file hosting service that allows you to store and create files and folders and share them with other users and groups. </a:t>
            </a:r>
          </a:p>
        </p:txBody>
      </p:sp>
    </p:spTree>
    <p:extLst>
      <p:ext uri="{BB962C8B-B14F-4D97-AF65-F5344CB8AC3E}">
        <p14:creationId xmlns:p14="http://schemas.microsoft.com/office/powerpoint/2010/main" val="3394066763"/>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0492B595-3D90-422A-A8D8-36922D1AE372}"/>
              </a:ext>
            </a:extLst>
          </p:cNvPr>
          <p:cNvSpPr>
            <a:spLocks noGrp="1" noChangeArrowheads="1"/>
          </p:cNvSpPr>
          <p:nvPr>
            <p:ph type="title"/>
          </p:nvPr>
        </p:nvSpPr>
        <p:spPr/>
        <p:txBody>
          <a:bodyPr/>
          <a:lstStyle/>
          <a:p>
            <a:pPr eaLnBrk="1" hangingPunct="1"/>
            <a:r>
              <a:rPr lang="en-US" altLang="en-US" dirty="0"/>
              <a:t>Summary	(2/5)</a:t>
            </a:r>
          </a:p>
        </p:txBody>
      </p:sp>
      <p:sp>
        <p:nvSpPr>
          <p:cNvPr id="58370" name="Rectangle 3">
            <a:extLst>
              <a:ext uri="{FF2B5EF4-FFF2-40B4-BE49-F238E27FC236}">
                <a16:creationId xmlns:a16="http://schemas.microsoft.com/office/drawing/2014/main" id="{A913B1EF-A5D1-483F-8229-06764CD47F0A}"/>
              </a:ext>
            </a:extLst>
          </p:cNvPr>
          <p:cNvSpPr>
            <a:spLocks noGrp="1" noChangeArrowheads="1"/>
          </p:cNvSpPr>
          <p:nvPr>
            <p:ph type="body" sz="quarter" idx="10"/>
          </p:nvPr>
        </p:nvSpPr>
        <p:spPr>
          <a:xfrm>
            <a:off x="358570" y="1371600"/>
            <a:ext cx="11474238" cy="3323987"/>
          </a:xfrm>
        </p:spPr>
        <p:txBody>
          <a:bodyPr/>
          <a:lstStyle/>
          <a:p>
            <a:r>
              <a:rPr lang="en-US" altLang="en-US" sz="2800" dirty="0"/>
              <a:t>OneDrive for Business is different from the public version of OneDrive because OneDrive for Business is based on SharePoint. </a:t>
            </a:r>
          </a:p>
          <a:p>
            <a:r>
              <a:rPr lang="en-US" altLang="en-US" sz="2800" dirty="0"/>
              <a:t>By using SharePoint, OneDrive for Business can be used by team members to store and work on documents with others and it helps ensure that business files for your users are stored in a central location.</a:t>
            </a:r>
          </a:p>
        </p:txBody>
      </p:sp>
    </p:spTree>
    <p:extLst>
      <p:ext uri="{BB962C8B-B14F-4D97-AF65-F5344CB8AC3E}">
        <p14:creationId xmlns:p14="http://schemas.microsoft.com/office/powerpoint/2010/main" val="3158884602"/>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BAF04673-2D7C-4BE7-B0A6-481525AF4135}"/>
              </a:ext>
            </a:extLst>
          </p:cNvPr>
          <p:cNvSpPr>
            <a:spLocks noGrp="1" noChangeArrowheads="1"/>
          </p:cNvSpPr>
          <p:nvPr>
            <p:ph type="title"/>
          </p:nvPr>
        </p:nvSpPr>
        <p:spPr/>
        <p:txBody>
          <a:bodyPr/>
          <a:lstStyle/>
          <a:p>
            <a:pPr eaLnBrk="1" hangingPunct="1"/>
            <a:r>
              <a:rPr lang="en-US" altLang="en-US" dirty="0"/>
              <a:t>Summary	(3/5)</a:t>
            </a:r>
          </a:p>
        </p:txBody>
      </p:sp>
      <p:sp>
        <p:nvSpPr>
          <p:cNvPr id="60418" name="Rectangle 3">
            <a:extLst>
              <a:ext uri="{FF2B5EF4-FFF2-40B4-BE49-F238E27FC236}">
                <a16:creationId xmlns:a16="http://schemas.microsoft.com/office/drawing/2014/main" id="{23441153-E842-415B-A953-989A33A66635}"/>
              </a:ext>
            </a:extLst>
          </p:cNvPr>
          <p:cNvSpPr>
            <a:spLocks noGrp="1" noChangeArrowheads="1"/>
          </p:cNvSpPr>
          <p:nvPr>
            <p:ph type="body" sz="quarter" idx="10"/>
          </p:nvPr>
        </p:nvSpPr>
        <p:spPr>
          <a:xfrm>
            <a:off x="358570" y="1371600"/>
            <a:ext cx="11474238" cy="3431709"/>
          </a:xfrm>
        </p:spPr>
        <p:txBody>
          <a:bodyPr/>
          <a:lstStyle/>
          <a:p>
            <a:r>
              <a:rPr lang="en-US" altLang="en-US" sz="2800" dirty="0"/>
              <a:t>Printing devices can be local or networked; they can even be available over the internet. You can perform most printer support from Devices and Printers. </a:t>
            </a:r>
          </a:p>
          <a:p>
            <a:r>
              <a:rPr lang="en-US" altLang="en-US" sz="2800" dirty="0"/>
              <a:t>Some printers can accept multiple pages of data at one time but larger documents can take a while to print. You can think of a print queue as a holding area until the printer is finished printing the entire document. </a:t>
            </a:r>
          </a:p>
        </p:txBody>
      </p:sp>
    </p:spTree>
    <p:extLst>
      <p:ext uri="{BB962C8B-B14F-4D97-AF65-F5344CB8AC3E}">
        <p14:creationId xmlns:p14="http://schemas.microsoft.com/office/powerpoint/2010/main" val="2732175697"/>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976B3994-6739-48AC-9958-3B0427D0C88F}"/>
              </a:ext>
            </a:extLst>
          </p:cNvPr>
          <p:cNvSpPr>
            <a:spLocks noGrp="1" noChangeArrowheads="1"/>
          </p:cNvSpPr>
          <p:nvPr>
            <p:ph type="title"/>
          </p:nvPr>
        </p:nvSpPr>
        <p:spPr/>
        <p:txBody>
          <a:bodyPr/>
          <a:lstStyle/>
          <a:p>
            <a:pPr eaLnBrk="1" hangingPunct="1"/>
            <a:r>
              <a:rPr lang="en-US" altLang="en-US" dirty="0"/>
              <a:t>Summary	(4/5)</a:t>
            </a:r>
          </a:p>
        </p:txBody>
      </p:sp>
      <p:sp>
        <p:nvSpPr>
          <p:cNvPr id="62466" name="Rectangle 3">
            <a:extLst>
              <a:ext uri="{FF2B5EF4-FFF2-40B4-BE49-F238E27FC236}">
                <a16:creationId xmlns:a16="http://schemas.microsoft.com/office/drawing/2014/main" id="{44465069-4701-4BB0-82F4-FC8EB9289A8E}"/>
              </a:ext>
            </a:extLst>
          </p:cNvPr>
          <p:cNvSpPr>
            <a:spLocks noGrp="1" noChangeArrowheads="1"/>
          </p:cNvSpPr>
          <p:nvPr>
            <p:ph type="body" sz="quarter" idx="10"/>
          </p:nvPr>
        </p:nvSpPr>
        <p:spPr/>
        <p:txBody>
          <a:bodyPr/>
          <a:lstStyle/>
          <a:p>
            <a:r>
              <a:rPr lang="en-US" altLang="en-US" sz="2800" dirty="0"/>
              <a:t>A computer is a collection of hardware devices, each of which requires a piece of software called a device driver in order to function. </a:t>
            </a:r>
          </a:p>
          <a:p>
            <a:r>
              <a:rPr lang="en-US" altLang="en-US" sz="2800" dirty="0"/>
              <a:t>Windows 10 includes a large library of device drivers, but it is still sometimes necessary to obtain them directly from the vendor. </a:t>
            </a:r>
          </a:p>
          <a:p>
            <a:r>
              <a:rPr lang="en-US" altLang="en-US" sz="2800" dirty="0"/>
              <a:t>Windows 10 includes the Devices and Printers folder to quickly allow users to see all the devices connected to the computer and to configure and troubleshoot these devices. </a:t>
            </a:r>
          </a:p>
        </p:txBody>
      </p:sp>
    </p:spTree>
    <p:extLst>
      <p:ext uri="{BB962C8B-B14F-4D97-AF65-F5344CB8AC3E}">
        <p14:creationId xmlns:p14="http://schemas.microsoft.com/office/powerpoint/2010/main" val="3033885226"/>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926CF1F8-315C-4F2E-B181-86980B2CE8AB}"/>
              </a:ext>
            </a:extLst>
          </p:cNvPr>
          <p:cNvSpPr>
            <a:spLocks noGrp="1" noChangeArrowheads="1"/>
          </p:cNvSpPr>
          <p:nvPr>
            <p:ph type="title"/>
          </p:nvPr>
        </p:nvSpPr>
        <p:spPr/>
        <p:txBody>
          <a:bodyPr/>
          <a:lstStyle/>
          <a:p>
            <a:pPr eaLnBrk="1" hangingPunct="1"/>
            <a:r>
              <a:rPr lang="en-US" altLang="en-US" dirty="0"/>
              <a:t>Summary	(5/5)</a:t>
            </a:r>
          </a:p>
        </p:txBody>
      </p:sp>
      <p:sp>
        <p:nvSpPr>
          <p:cNvPr id="64514" name="Rectangle 3">
            <a:extLst>
              <a:ext uri="{FF2B5EF4-FFF2-40B4-BE49-F238E27FC236}">
                <a16:creationId xmlns:a16="http://schemas.microsoft.com/office/drawing/2014/main" id="{85A02385-6B6F-4361-AB98-436D1FB52017}"/>
              </a:ext>
            </a:extLst>
          </p:cNvPr>
          <p:cNvSpPr>
            <a:spLocks noGrp="1" noChangeArrowheads="1"/>
          </p:cNvSpPr>
          <p:nvPr>
            <p:ph type="body" sz="quarter" idx="10"/>
          </p:nvPr>
        </p:nvSpPr>
        <p:spPr/>
        <p:txBody>
          <a:bodyPr/>
          <a:lstStyle/>
          <a:p>
            <a:r>
              <a:rPr lang="en-US" altLang="en-US" sz="2800" dirty="0"/>
              <a:t>It will also allow you to view information about the make, model, and manufacturer and give you detailed information about the sync capabilities of a mobile phone or other mobile devices. </a:t>
            </a:r>
          </a:p>
          <a:p>
            <a:r>
              <a:rPr lang="en-US" altLang="en-US" sz="2800" dirty="0"/>
              <a:t>The Windows 10 tool for managing devices and their drivers is called Device Manager. </a:t>
            </a:r>
          </a:p>
          <a:p>
            <a:r>
              <a:rPr lang="en-US" altLang="en-US" sz="2800" dirty="0"/>
              <a:t>You can use Device Manager to get information about the devices installed in the computer, as well as install, update, and troubleshoot device drivers. </a:t>
            </a:r>
          </a:p>
        </p:txBody>
      </p:sp>
    </p:spTree>
    <p:extLst>
      <p:ext uri="{BB962C8B-B14F-4D97-AF65-F5344CB8AC3E}">
        <p14:creationId xmlns:p14="http://schemas.microsoft.com/office/powerpoint/2010/main" val="604828256"/>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631714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3037A15C-B958-4B4D-A126-3C67DA7FC0CD}"/>
              </a:ext>
            </a:extLst>
          </p:cNvPr>
          <p:cNvSpPr>
            <a:spLocks noGrp="1" noChangeArrowheads="1"/>
          </p:cNvSpPr>
          <p:nvPr>
            <p:ph type="title"/>
          </p:nvPr>
        </p:nvSpPr>
        <p:spPr/>
        <p:txBody>
          <a:bodyPr/>
          <a:lstStyle/>
          <a:p>
            <a:pPr eaLnBrk="1" hangingPunct="1"/>
            <a:r>
              <a:rPr lang="en-US" altLang="en-US" dirty="0"/>
              <a:t>Understanding Cloud Storage</a:t>
            </a:r>
          </a:p>
        </p:txBody>
      </p:sp>
      <p:sp>
        <p:nvSpPr>
          <p:cNvPr id="19458" name="Rectangle 3">
            <a:extLst>
              <a:ext uri="{FF2B5EF4-FFF2-40B4-BE49-F238E27FC236}">
                <a16:creationId xmlns:a16="http://schemas.microsoft.com/office/drawing/2014/main" id="{5284BDB8-95C3-4577-9B3E-E7167F936201}"/>
              </a:ext>
            </a:extLst>
          </p:cNvPr>
          <p:cNvSpPr>
            <a:spLocks noGrp="1" noChangeArrowheads="1"/>
          </p:cNvSpPr>
          <p:nvPr>
            <p:ph type="body" sz="quarter" idx="10"/>
          </p:nvPr>
        </p:nvSpPr>
        <p:spPr/>
        <p:txBody>
          <a:bodyPr/>
          <a:lstStyle/>
          <a:p>
            <a:pPr eaLnBrk="1" hangingPunct="1"/>
            <a:r>
              <a:rPr lang="en-US" altLang="en-US" b="1" i="1" dirty="0"/>
              <a:t>Cloud storage</a:t>
            </a:r>
            <a:r>
              <a:rPr lang="en-US" altLang="en-US" dirty="0"/>
              <a:t> is remote data storage with backups but can also include application hosting. </a:t>
            </a:r>
          </a:p>
          <a:p>
            <a:pPr eaLnBrk="1" hangingPunct="1"/>
            <a:r>
              <a:rPr lang="en-US" altLang="en-US" dirty="0"/>
              <a:t>You can use applications like Microsoft Word and Outlook, along with many other applications, over the internet. </a:t>
            </a:r>
          </a:p>
          <a:p>
            <a:pPr eaLnBrk="1" hangingPunct="1"/>
            <a:r>
              <a:rPr lang="en-US" altLang="en-US" dirty="0"/>
              <a:t>Client machines can run applications from the cloud and access data; in fact, they can maintain complete control of their data and security. </a:t>
            </a:r>
          </a:p>
        </p:txBody>
      </p:sp>
    </p:spTree>
    <p:extLst>
      <p:ext uri="{BB962C8B-B14F-4D97-AF65-F5344CB8AC3E}">
        <p14:creationId xmlns:p14="http://schemas.microsoft.com/office/powerpoint/2010/main" val="91437054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7CC4F231-6CA4-493B-88B7-1B3635F334E3}"/>
              </a:ext>
            </a:extLst>
          </p:cNvPr>
          <p:cNvSpPr>
            <a:spLocks noGrp="1" noChangeArrowheads="1"/>
          </p:cNvSpPr>
          <p:nvPr>
            <p:ph type="title"/>
          </p:nvPr>
        </p:nvSpPr>
        <p:spPr/>
        <p:txBody>
          <a:bodyPr/>
          <a:lstStyle/>
          <a:p>
            <a:pPr eaLnBrk="1" hangingPunct="1"/>
            <a:r>
              <a:rPr lang="en-US" altLang="en-US" dirty="0"/>
              <a:t>Using OneDrive to Manage Files &amp; Folders</a:t>
            </a:r>
          </a:p>
        </p:txBody>
      </p:sp>
      <p:sp>
        <p:nvSpPr>
          <p:cNvPr id="21506" name="Rectangle 3">
            <a:extLst>
              <a:ext uri="{FF2B5EF4-FFF2-40B4-BE49-F238E27FC236}">
                <a16:creationId xmlns:a16="http://schemas.microsoft.com/office/drawing/2014/main" id="{AF963BD0-4D51-4A3F-8639-B76C293CE71C}"/>
              </a:ext>
            </a:extLst>
          </p:cNvPr>
          <p:cNvSpPr>
            <a:spLocks noGrp="1" noChangeArrowheads="1"/>
          </p:cNvSpPr>
          <p:nvPr>
            <p:ph type="body" sz="quarter" idx="10"/>
          </p:nvPr>
        </p:nvSpPr>
        <p:spPr>
          <a:xfrm>
            <a:off x="358570" y="1371600"/>
            <a:ext cx="11474238" cy="3370153"/>
          </a:xfrm>
        </p:spPr>
        <p:txBody>
          <a:bodyPr/>
          <a:lstStyle/>
          <a:p>
            <a:pPr eaLnBrk="1" hangingPunct="1"/>
            <a:r>
              <a:rPr lang="en-US" altLang="en-US" b="1" i="1" dirty="0"/>
              <a:t>OneDrive</a:t>
            </a:r>
            <a:r>
              <a:rPr lang="en-US" altLang="en-US" dirty="0"/>
              <a:t> is a file hosting service that allows you to store and create files and folders and share them with other users and groups.</a:t>
            </a:r>
          </a:p>
          <a:p>
            <a:pPr eaLnBrk="1" hangingPunct="1"/>
            <a:r>
              <a:rPr lang="en-US" altLang="en-US" b="1" i="1" dirty="0"/>
              <a:t>OneDrive for Business</a:t>
            </a:r>
            <a:r>
              <a:rPr lang="en-US" altLang="en-US" dirty="0"/>
              <a:t> is different from the public version of OneDrive because OneDrive for Business is based on SharePoint.  </a:t>
            </a:r>
          </a:p>
        </p:txBody>
      </p:sp>
    </p:spTree>
    <p:extLst>
      <p:ext uri="{BB962C8B-B14F-4D97-AF65-F5344CB8AC3E}">
        <p14:creationId xmlns:p14="http://schemas.microsoft.com/office/powerpoint/2010/main" val="1562223922"/>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8FF2ABD9-317F-4060-8A47-186B6DA4716B}"/>
              </a:ext>
            </a:extLst>
          </p:cNvPr>
          <p:cNvSpPr>
            <a:spLocks noGrp="1" noChangeArrowheads="1"/>
          </p:cNvSpPr>
          <p:nvPr>
            <p:ph type="title"/>
          </p:nvPr>
        </p:nvSpPr>
        <p:spPr/>
        <p:txBody>
          <a:bodyPr/>
          <a:lstStyle/>
          <a:p>
            <a:pPr eaLnBrk="1" hangingPunct="1"/>
            <a:r>
              <a:rPr lang="en-US" altLang="en-US" dirty="0"/>
              <a:t>The OneDrive Console</a:t>
            </a:r>
          </a:p>
        </p:txBody>
      </p:sp>
      <p:pic>
        <p:nvPicPr>
          <p:cNvPr id="3" name="Picture 2" descr="Screenshot of the OneDrive window." title="The OneDrive console">
            <a:extLst>
              <a:ext uri="{FF2B5EF4-FFF2-40B4-BE49-F238E27FC236}">
                <a16:creationId xmlns:a16="http://schemas.microsoft.com/office/drawing/2014/main" id="{D39119A7-13C8-46DA-8FF0-283FBA887E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2832" y="1255173"/>
            <a:ext cx="6485714" cy="4904762"/>
          </a:xfrm>
          <a:prstGeom prst="rect">
            <a:avLst/>
          </a:prstGeom>
        </p:spPr>
      </p:pic>
    </p:spTree>
    <p:extLst>
      <p:ext uri="{BB962C8B-B14F-4D97-AF65-F5344CB8AC3E}">
        <p14:creationId xmlns:p14="http://schemas.microsoft.com/office/powerpoint/2010/main" val="140656310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4EBECD58-FBE3-4D27-8A46-05622D5C9ADF}"/>
              </a:ext>
            </a:extLst>
          </p:cNvPr>
          <p:cNvSpPr>
            <a:spLocks noGrp="1" noChangeArrowheads="1"/>
          </p:cNvSpPr>
          <p:nvPr>
            <p:ph type="title"/>
          </p:nvPr>
        </p:nvSpPr>
        <p:spPr/>
        <p:txBody>
          <a:bodyPr/>
          <a:lstStyle/>
          <a:p>
            <a:pPr eaLnBrk="1" hangingPunct="1"/>
            <a:r>
              <a:rPr lang="en-US" altLang="en-US" dirty="0"/>
              <a:t>Understanding Printing Devices</a:t>
            </a:r>
          </a:p>
        </p:txBody>
      </p:sp>
      <p:sp>
        <p:nvSpPr>
          <p:cNvPr id="25602" name="Rectangle 3">
            <a:extLst>
              <a:ext uri="{FF2B5EF4-FFF2-40B4-BE49-F238E27FC236}">
                <a16:creationId xmlns:a16="http://schemas.microsoft.com/office/drawing/2014/main" id="{CCF4E157-4682-4169-B22D-EDA3ADCF2A00}"/>
              </a:ext>
            </a:extLst>
          </p:cNvPr>
          <p:cNvSpPr>
            <a:spLocks noGrp="1" noChangeArrowheads="1"/>
          </p:cNvSpPr>
          <p:nvPr>
            <p:ph type="body" sz="quarter" idx="10"/>
          </p:nvPr>
        </p:nvSpPr>
        <p:spPr>
          <a:xfrm>
            <a:off x="358570" y="1371600"/>
            <a:ext cx="11474238" cy="4816703"/>
          </a:xfrm>
        </p:spPr>
        <p:txBody>
          <a:bodyPr/>
          <a:lstStyle/>
          <a:p>
            <a:pPr eaLnBrk="1" hangingPunct="1"/>
            <a:r>
              <a:rPr lang="en-US" altLang="en-US" dirty="0"/>
              <a:t>Printing devices can be local or networked; they can even be available over the internet. </a:t>
            </a:r>
          </a:p>
          <a:p>
            <a:pPr eaLnBrk="1" hangingPunct="1"/>
            <a:r>
              <a:rPr lang="en-US" altLang="en-US" dirty="0"/>
              <a:t>You can perform most printer support from Devices and Printers. </a:t>
            </a:r>
          </a:p>
          <a:p>
            <a:pPr eaLnBrk="1" hangingPunct="1"/>
            <a:r>
              <a:rPr lang="en-US" altLang="en-US" dirty="0"/>
              <a:t>A </a:t>
            </a:r>
            <a:r>
              <a:rPr lang="en-US" altLang="en-US" b="1" i="1" dirty="0"/>
              <a:t>local printer</a:t>
            </a:r>
            <a:r>
              <a:rPr lang="en-US" altLang="en-US" dirty="0"/>
              <a:t> is connected directly to your computer via a cable, using a serial, parallel, USB, infrared, or other port type. </a:t>
            </a:r>
          </a:p>
          <a:p>
            <a:pPr eaLnBrk="1" hangingPunct="1"/>
            <a:r>
              <a:rPr lang="en-US" altLang="en-US" dirty="0"/>
              <a:t>A </a:t>
            </a:r>
            <a:r>
              <a:rPr lang="en-US" altLang="en-US" b="1" i="1" dirty="0"/>
              <a:t>driver</a:t>
            </a:r>
            <a:r>
              <a:rPr lang="en-US" altLang="en-US" dirty="0"/>
              <a:t> is a small program that enables hardware to interact with the OS.</a:t>
            </a:r>
          </a:p>
        </p:txBody>
      </p:sp>
    </p:spTree>
    <p:extLst>
      <p:ext uri="{BB962C8B-B14F-4D97-AF65-F5344CB8AC3E}">
        <p14:creationId xmlns:p14="http://schemas.microsoft.com/office/powerpoint/2010/main" val="1537866530"/>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4840ED19-93FA-4EC3-8EE2-3F78617C3AF8}"/>
              </a:ext>
            </a:extLst>
          </p:cNvPr>
          <p:cNvSpPr>
            <a:spLocks noGrp="1" noChangeArrowheads="1"/>
          </p:cNvSpPr>
          <p:nvPr>
            <p:ph type="title"/>
          </p:nvPr>
        </p:nvSpPr>
        <p:spPr/>
        <p:txBody>
          <a:bodyPr/>
          <a:lstStyle/>
          <a:p>
            <a:pPr eaLnBrk="1" hangingPunct="1"/>
            <a:r>
              <a:rPr lang="en-US" altLang="en-US" dirty="0"/>
              <a:t>The Devices &amp; Printers Window</a:t>
            </a:r>
          </a:p>
        </p:txBody>
      </p:sp>
      <p:pic>
        <p:nvPicPr>
          <p:cNvPr id="27650" name="Picture 2" descr="Screenshot of the Devices &amp; Printers window.&#10;" title="The Devices and Printers window">
            <a:extLst>
              <a:ext uri="{FF2B5EF4-FFF2-40B4-BE49-F238E27FC236}">
                <a16:creationId xmlns:a16="http://schemas.microsoft.com/office/drawing/2014/main" id="{B6F4B86E-BF29-4BF5-A596-BC531EB4A35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1676400"/>
            <a:ext cx="5334000" cy="459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60103145"/>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36F048E6-28D0-4F3F-87ED-EF065CAC0014}"/>
              </a:ext>
            </a:extLst>
          </p:cNvPr>
          <p:cNvSpPr>
            <a:spLocks noGrp="1" noChangeArrowheads="1"/>
          </p:cNvSpPr>
          <p:nvPr>
            <p:ph type="title"/>
          </p:nvPr>
        </p:nvSpPr>
        <p:spPr/>
        <p:txBody>
          <a:bodyPr/>
          <a:lstStyle/>
          <a:p>
            <a:pPr eaLnBrk="1" hangingPunct="1"/>
            <a:r>
              <a:rPr lang="en-US" altLang="en-US" dirty="0"/>
              <a:t>Understanding Network Printers</a:t>
            </a:r>
          </a:p>
        </p:txBody>
      </p:sp>
      <p:sp>
        <p:nvSpPr>
          <p:cNvPr id="29698" name="Rectangle 3">
            <a:extLst>
              <a:ext uri="{FF2B5EF4-FFF2-40B4-BE49-F238E27FC236}">
                <a16:creationId xmlns:a16="http://schemas.microsoft.com/office/drawing/2014/main" id="{BA19EEDB-CB85-4CAD-A6D8-50D058BC2ACC}"/>
              </a:ext>
            </a:extLst>
          </p:cNvPr>
          <p:cNvSpPr>
            <a:spLocks noGrp="1" noChangeArrowheads="1"/>
          </p:cNvSpPr>
          <p:nvPr>
            <p:ph type="body" sz="quarter" idx="10"/>
          </p:nvPr>
        </p:nvSpPr>
        <p:spPr/>
        <p:txBody>
          <a:bodyPr/>
          <a:lstStyle/>
          <a:p>
            <a:r>
              <a:rPr lang="en-US" altLang="en-US" dirty="0"/>
              <a:t>A </a:t>
            </a:r>
            <a:r>
              <a:rPr lang="en-US" altLang="en-US" b="1" i="1" dirty="0"/>
              <a:t>network printer</a:t>
            </a:r>
            <a:r>
              <a:rPr lang="en-US" altLang="en-US" dirty="0"/>
              <a:t> generally has a network adapter and is connected to a network. </a:t>
            </a:r>
          </a:p>
          <a:p>
            <a:r>
              <a:rPr lang="en-US" altLang="en-US" dirty="0"/>
              <a:t>The printer receives an IP address and is a node on the network much like a networked computer. </a:t>
            </a:r>
          </a:p>
          <a:p>
            <a:r>
              <a:rPr lang="en-US" altLang="en-US" dirty="0"/>
              <a:t>You can share a local (directly connected) printer with others on a network; in this case, the printer is considered to be both local (to the computer to which it is connected) and networked. </a:t>
            </a:r>
          </a:p>
        </p:txBody>
      </p:sp>
    </p:spTree>
    <p:extLst>
      <p:ext uri="{BB962C8B-B14F-4D97-AF65-F5344CB8AC3E}">
        <p14:creationId xmlns:p14="http://schemas.microsoft.com/office/powerpoint/2010/main" val="1202740780"/>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02D3DCD8-7F97-4511-8668-E5325670916B}"/>
              </a:ext>
            </a:extLst>
          </p:cNvPr>
          <p:cNvSpPr>
            <a:spLocks noGrp="1" noChangeArrowheads="1"/>
          </p:cNvSpPr>
          <p:nvPr>
            <p:ph type="title"/>
          </p:nvPr>
        </p:nvSpPr>
        <p:spPr/>
        <p:txBody>
          <a:bodyPr/>
          <a:lstStyle/>
          <a:p>
            <a:pPr eaLnBrk="1" hangingPunct="1"/>
            <a:r>
              <a:rPr lang="en-US" altLang="en-US" dirty="0"/>
              <a:t>Understanding Print Queues</a:t>
            </a:r>
          </a:p>
        </p:txBody>
      </p:sp>
      <p:sp>
        <p:nvSpPr>
          <p:cNvPr id="31746" name="Rectangle 3">
            <a:extLst>
              <a:ext uri="{FF2B5EF4-FFF2-40B4-BE49-F238E27FC236}">
                <a16:creationId xmlns:a16="http://schemas.microsoft.com/office/drawing/2014/main" id="{F79D5B31-BE9B-4385-B5E8-7BD566BF1346}"/>
              </a:ext>
            </a:extLst>
          </p:cNvPr>
          <p:cNvSpPr>
            <a:spLocks noGrp="1" noChangeArrowheads="1"/>
          </p:cNvSpPr>
          <p:nvPr>
            <p:ph type="body" sz="quarter" idx="10"/>
          </p:nvPr>
        </p:nvSpPr>
        <p:spPr/>
        <p:txBody>
          <a:bodyPr/>
          <a:lstStyle/>
          <a:p>
            <a:pPr eaLnBrk="1" hangingPunct="1"/>
            <a:r>
              <a:rPr lang="en-US" altLang="en-US" dirty="0"/>
              <a:t>The </a:t>
            </a:r>
            <a:r>
              <a:rPr lang="en-US" altLang="en-US" b="1" i="1" dirty="0"/>
              <a:t>print spooler</a:t>
            </a:r>
            <a:r>
              <a:rPr lang="en-US" altLang="en-US" dirty="0"/>
              <a:t> is an executable file that manages the printing process.</a:t>
            </a:r>
          </a:p>
          <a:p>
            <a:pPr eaLnBrk="1" hangingPunct="1"/>
            <a:r>
              <a:rPr lang="en-US" altLang="en-US" dirty="0"/>
              <a:t>A </a:t>
            </a:r>
            <a:r>
              <a:rPr lang="en-US" altLang="en-US" b="1" i="1" dirty="0"/>
              <a:t>print job</a:t>
            </a:r>
            <a:r>
              <a:rPr lang="en-US" altLang="en-US" dirty="0"/>
              <a:t> is a file or set of files that have been sent to a printer. </a:t>
            </a:r>
          </a:p>
          <a:p>
            <a:pPr eaLnBrk="1" hangingPunct="1"/>
            <a:r>
              <a:rPr lang="en-US" altLang="en-US" dirty="0"/>
              <a:t>A </a:t>
            </a:r>
            <a:r>
              <a:rPr lang="en-US" altLang="en-US" b="1" i="1" dirty="0"/>
              <a:t>print queue</a:t>
            </a:r>
            <a:r>
              <a:rPr lang="en-US" altLang="en-US" dirty="0"/>
              <a:t> is a holding area until the printer is finished printing the entire document. </a:t>
            </a:r>
          </a:p>
        </p:txBody>
      </p:sp>
    </p:spTree>
    <p:extLst>
      <p:ext uri="{BB962C8B-B14F-4D97-AF65-F5344CB8AC3E}">
        <p14:creationId xmlns:p14="http://schemas.microsoft.com/office/powerpoint/2010/main" val="610383729"/>
      </p:ext>
    </p:extLst>
  </p:cSld>
  <p:clrMapOvr>
    <a:masterClrMapping/>
  </p:clrMapOvr>
  <p:transition>
    <p:fade/>
  </p:transition>
</p:sld>
</file>

<file path=ppt/theme/theme1.xml><?xml version="1.0" encoding="utf-8"?>
<a:theme xmlns:a="http://schemas.openxmlformats.org/drawingml/2006/main" name="MOAC_theme">
  <a:themeElements>
    <a:clrScheme name="Custom 2">
      <a:dk1>
        <a:sysClr val="windowText" lastClr="000000"/>
      </a:dk1>
      <a:lt1>
        <a:sysClr val="window" lastClr="FFFFFF"/>
      </a:lt1>
      <a:dk2>
        <a:srgbClr val="44546A"/>
      </a:dk2>
      <a:lt2>
        <a:srgbClr val="E7E6E6"/>
      </a:lt2>
      <a:accent1>
        <a:srgbClr val="0054A6"/>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AC">
      <a:majorFont>
        <a:latin typeface="Segoe UI"/>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defTabSz="932472" fontAlgn="base">
          <a:lnSpc>
            <a:spcPct val="90000"/>
          </a:lnSpc>
          <a:spcBef>
            <a:spcPct val="0"/>
          </a:spcBef>
          <a:spcAft>
            <a:spcPct val="0"/>
          </a:spcAft>
          <a:defRPr sz="24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MVA_theme" id="{FE2E25A0-966F-41AE-AB5F-5A6AF47EB54A}" vid="{4C702016-84DA-4CFA-A467-6A79C6D0968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8DE0FCC1170DD4EA9CF157E6E2FAC08" ma:contentTypeVersion="7" ma:contentTypeDescription="Create a new document." ma:contentTypeScope="" ma:versionID="e5a40829361edf8fd103bdc874243db8">
  <xsd:schema xmlns:xsd="http://www.w3.org/2001/XMLSchema" xmlns:xs="http://www.w3.org/2001/XMLSchema" xmlns:p="http://schemas.microsoft.com/office/2006/metadata/properties" xmlns:ns2="dc94d77e-d9c2-42fb-a8f5-494b1c2e3696" xmlns:ns3="bfe0bb63-4151-4360-a7b3-42e232e24132" targetNamespace="http://schemas.microsoft.com/office/2006/metadata/properties" ma:root="true" ma:fieldsID="dca7a73226f97cdcc03e4eeffb012c8a" ns2:_="" ns3:_="">
    <xsd:import namespace="dc94d77e-d9c2-42fb-a8f5-494b1c2e3696"/>
    <xsd:import namespace="bfe0bb63-4151-4360-a7b3-42e232e2413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94d77e-d9c2-42fb-a8f5-494b1c2e3696"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fe0bb63-4151-4360-a7b3-42e232e24132"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14E61A3-6F21-40E0-A689-D30D46467DEA}">
  <ds:schemaRefs>
    <ds:schemaRef ds:uri="http://schemas.microsoft.com/office/infopath/2007/PartnerControls"/>
    <ds:schemaRef ds:uri="bfe0bb63-4151-4360-a7b3-42e232e24132"/>
    <ds:schemaRef ds:uri="http://purl.org/dc/terms/"/>
    <ds:schemaRef ds:uri="http://schemas.microsoft.com/office/2006/metadata/properties"/>
    <ds:schemaRef ds:uri="http://schemas.microsoft.com/office/2006/documentManagement/types"/>
    <ds:schemaRef ds:uri="http://purl.org/dc/elements/1.1/"/>
    <ds:schemaRef ds:uri="dc94d77e-d9c2-42fb-a8f5-494b1c2e3696"/>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740D5659-43BE-4E59-96F4-1AC1AA041025}">
  <ds:schemaRefs>
    <ds:schemaRef ds:uri="http://schemas.microsoft.com/sharepoint/v3/contenttype/forms"/>
  </ds:schemaRefs>
</ds:datastoreItem>
</file>

<file path=customXml/itemProps3.xml><?xml version="1.0" encoding="utf-8"?>
<ds:datastoreItem xmlns:ds="http://schemas.openxmlformats.org/officeDocument/2006/customXml" ds:itemID="{54F52F7C-374C-4E49-B337-BC0B8E7AF8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94d77e-d9c2-42fb-a8f5-494b1c2e3696"/>
    <ds:schemaRef ds:uri="bfe0bb63-4151-4360-a7b3-42e232e241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MVA_theme</Template>
  <TotalTime>0</TotalTime>
  <Words>1148</Words>
  <Application>Microsoft Office PowerPoint</Application>
  <PresentationFormat>Widescreen</PresentationFormat>
  <Paragraphs>116</Paragraphs>
  <Slides>26</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MS PGothic</vt:lpstr>
      <vt:lpstr>Arial</vt:lpstr>
      <vt:lpstr>Calibri</vt:lpstr>
      <vt:lpstr>Segoe UI</vt:lpstr>
      <vt:lpstr>MOAC_theme</vt:lpstr>
      <vt:lpstr>Managing Devices</vt:lpstr>
      <vt:lpstr>Objectives</vt:lpstr>
      <vt:lpstr>Understanding Cloud Storage</vt:lpstr>
      <vt:lpstr>Using OneDrive to Manage Files &amp; Folders</vt:lpstr>
      <vt:lpstr>The OneDrive Console</vt:lpstr>
      <vt:lpstr>Understanding Printing Devices</vt:lpstr>
      <vt:lpstr>The Devices &amp; Printers Window</vt:lpstr>
      <vt:lpstr>Understanding Network Printers</vt:lpstr>
      <vt:lpstr>Understanding Print Queues</vt:lpstr>
      <vt:lpstr>Understanding System Devices &amp; Device Drivers</vt:lpstr>
      <vt:lpstr>Plug-and-Play</vt:lpstr>
      <vt:lpstr>Device Management</vt:lpstr>
      <vt:lpstr>The General Tab</vt:lpstr>
      <vt:lpstr>The Device Settings Tab</vt:lpstr>
      <vt:lpstr>Using the Devices &amp; Printers Folder</vt:lpstr>
      <vt:lpstr>The Devices and Printers Folder</vt:lpstr>
      <vt:lpstr>Using Device Manager</vt:lpstr>
      <vt:lpstr>Device Manager</vt:lpstr>
      <vt:lpstr>Troubleshooting Problem Devices (1/2)</vt:lpstr>
      <vt:lpstr>Troubleshooting Problem Devices (2/2)</vt:lpstr>
      <vt:lpstr>Summary (1/5)</vt:lpstr>
      <vt:lpstr>Summary (2/5)</vt:lpstr>
      <vt:lpstr>Summary (3/5)</vt:lpstr>
      <vt:lpstr>Summary (4/5)</vt:lpstr>
      <vt:lpstr>Summary (5/5)</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2018-01-30T14:18:45Z</dcterms:created>
  <dcterms:modified xsi:type="dcterms:W3CDTF">2018-02-26T23:38:21Z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0x010100E8DE0FCC1170DD4EA9CF157E6E2FAC08</vt:lpwstr>
  </property>
</Properties>
</file>